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9" r:id="rId22"/>
    <p:sldId id="276" r:id="rId23"/>
    <p:sldId id="277" r:id="rId24"/>
    <p:sldId id="278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나눔고딕" panose="020D0604000000000000" pitchFamily="50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나눔스퀘어" panose="020B0600000101010101" pitchFamily="50" charset="-127"/>
      <p:regular r:id="rId37"/>
    </p:embeddedFont>
    <p:embeddedFont>
      <p:font typeface="Segoe Print" panose="02000600000000000000" pitchFamily="2" charset="0"/>
      <p:regular r:id="rId38"/>
      <p:bold r:id="rId39"/>
    </p:embeddedFont>
    <p:embeddedFont>
      <p:font typeface="1훈하얀고양이 R" panose="02020603020101020101" pitchFamily="18" charset="-127"/>
      <p:regular r:id="rId40"/>
    </p:embeddedFont>
    <p:embeddedFont>
      <p:font typeface="나눔고딕 Light" panose="020B0600000101010101" charset="-127"/>
      <p:regular r:id="rId41"/>
    </p:embeddedFont>
    <p:embeddedFont>
      <p:font typeface="나눔고딕 ExtraBold" panose="020D0904000000000000" pitchFamily="50" charset="-127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B65"/>
    <a:srgbClr val="D7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9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BC9E-F0DB-45BC-9EA4-33C52435D7A8}" type="datetimeFigureOut">
              <a:rPr lang="ko-KR" altLang="en-US" smtClean="0"/>
              <a:t>2017-09-25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RyJru8kQ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watch?v=EUDTTLNLfDo" TargetMode="Externa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hyperlink" Target="https://www.youtube.com/watch?v=z3akVXQWow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JnBek7PHmp4" TargetMode="Externa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48154" y="1540465"/>
            <a:ext cx="3333485" cy="3793694"/>
            <a:chOff x="4239842" y="1296785"/>
            <a:chExt cx="3333485" cy="3793694"/>
          </a:xfrm>
        </p:grpSpPr>
        <p:sp>
          <p:nvSpPr>
            <p:cNvPr id="4" name="TextBox 3"/>
            <p:cNvSpPr txBox="1"/>
            <p:nvPr/>
          </p:nvSpPr>
          <p:spPr>
            <a:xfrm>
              <a:off x="4429257" y="4197927"/>
              <a:ext cx="29546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</a:t>
              </a:r>
            </a:p>
            <a:p>
              <a:pPr algn="ctr"/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Digital Strategy Planner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0"/>
            <a:stretch/>
          </p:blipFill>
          <p:spPr>
            <a:xfrm>
              <a:off x="4239842" y="1296785"/>
              <a:ext cx="3333485" cy="29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462" y="1440463"/>
            <a:ext cx="10232288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한국전자통신연구원에서 바닥의 촉감을 구현하는 신발 연구와 관련하여 신발을 신고 돌아다니며 관람할 수 있는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제작을 의뢰하였습니다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슈즈의 기능을 다양하게 체험할 수 있도록 가상 공간의 지면을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햅틱슈즈가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구현할 수 있는 느낌의 범위 안에서 다양하게 구성하였습니다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Picture 2" descr="haptic shoe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/>
          <a:stretch/>
        </p:blipFill>
        <p:spPr bwMode="auto">
          <a:xfrm>
            <a:off x="1143676" y="3002876"/>
            <a:ext cx="4241970" cy="2169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4"/>
          <a:stretch/>
        </p:blipFill>
        <p:spPr bwMode="auto">
          <a:xfrm>
            <a:off x="6995371" y="3038378"/>
            <a:ext cx="4241970" cy="216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71421" y="3804100"/>
            <a:ext cx="638175" cy="638175"/>
          </a:xfrm>
          <a:prstGeom prst="mathPlus">
            <a:avLst/>
          </a:prstGeom>
          <a:solidFill>
            <a:srgbClr val="D7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콘텐츠 화면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6981" y="1144715"/>
            <a:ext cx="7438313" cy="5219112"/>
            <a:chOff x="2055540" y="629325"/>
            <a:chExt cx="7438313" cy="52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800" y="3300152"/>
              <a:ext cx="3680053" cy="25482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540" y="3300153"/>
              <a:ext cx="3758260" cy="25482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5540" y="629326"/>
              <a:ext cx="3758260" cy="26708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799" y="629325"/>
              <a:ext cx="3680053" cy="26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체험 방안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4871" y="2756796"/>
            <a:ext cx="2490177" cy="2881095"/>
            <a:chOff x="3273096" y="3657467"/>
            <a:chExt cx="1819604" cy="2105253"/>
          </a:xfrm>
        </p:grpSpPr>
        <p:pic>
          <p:nvPicPr>
            <p:cNvPr id="5" name="Picture 14" descr="발목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73096" y="3657467"/>
              <a:ext cx="1819604" cy="18196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바이브 컨트롤러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0"/>
            <a:stretch/>
          </p:blipFill>
          <p:spPr bwMode="auto">
            <a:xfrm rot="5400000" flipH="1">
              <a:off x="3420686" y="4045543"/>
              <a:ext cx="986718" cy="3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53750" y="5571558"/>
              <a:ext cx="1463232" cy="1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</a:t>
              </a:r>
              <a:r>
                <a:rPr lang="ko-KR" altLang="en-US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컨트롤러 부착 예시 </a:t>
              </a: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4" y="2756796"/>
            <a:ext cx="5316169" cy="2490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382" y="537628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동선 기획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87" y="1373962"/>
            <a:ext cx="6587060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움직임을 실시간으로 측정하고 반영할 수 있는 방법을 제시하였습니다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HMD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사용자 움직임 제한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고려한 체험 시 사용자 동선을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2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Scene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4047" y="1990878"/>
            <a:ext cx="9283907" cy="4561131"/>
            <a:chOff x="1516198" y="2148821"/>
            <a:chExt cx="8465080" cy="41588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98" y="2148821"/>
              <a:ext cx="3896567" cy="2175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765" y="2148821"/>
              <a:ext cx="4568512" cy="2174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198" y="4322992"/>
              <a:ext cx="3896567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66" y="4322993"/>
              <a:ext cx="4568512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374556" y="1224334"/>
            <a:ext cx="7382149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고객사의 요구에 따른 사계절 콘텐츠를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사계절로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구성하면서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촉각적 피드백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움직임 동선을 고려하여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0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91936" y="3201259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Walk-through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1936" y="384759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936" y="421692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개발 및 서브 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888" y="1193899"/>
            <a:ext cx="8095485" cy="8910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움직임을 인식하는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Optitrack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모션시뮬레이터를 사용하여 제작한 국내 최초의 모션 시뮬레이터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KT 5G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미디어데이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행사를 위하여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기술에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콘텐츠의 데이터를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모바일로 전송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optitrac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10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0" descr="vr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2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-Track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95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1761311"/>
            <a:ext cx="4283783" cy="2407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686" y="4679611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9261" y="4339243"/>
            <a:ext cx="12634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언론보도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658" y="4339243"/>
            <a:ext cx="13067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50" y="4679611"/>
            <a:ext cx="458811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https://www.youtube.com/watch?v=EUDTTLNLfDo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03" y="1761312"/>
            <a:ext cx="4266008" cy="2407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7622" y="5527178"/>
            <a:ext cx="2993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체험 영상은 따로 첨부하였습니다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236440"/>
            <a:ext cx="4946884" cy="358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2881" y="5843938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4977" y="1316241"/>
            <a:ext cx="480131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콘텐츠 체험 과정에서 움직이게 되는 동선 기획 및 이미지 작업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8621" y="569241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4" y="2694098"/>
            <a:ext cx="4978012" cy="25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3510" y="5421177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628456"/>
            <a:ext cx="5331230" cy="2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2550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796" r="16179"/>
          <a:stretch/>
        </p:blipFill>
        <p:spPr>
          <a:xfrm>
            <a:off x="1094083" y="2596751"/>
            <a:ext cx="4231178" cy="2537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296" r="6296"/>
          <a:stretch/>
        </p:blipFill>
        <p:spPr>
          <a:xfrm>
            <a:off x="6508034" y="2596752"/>
            <a:ext cx="4221780" cy="253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687" y="2566259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Toothbrushing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for Kids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96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7821" y="3212590"/>
            <a:ext cx="33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 양치 습관 개선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89446" y="3581922"/>
            <a:ext cx="161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305177" y="644718"/>
            <a:ext cx="2620277" cy="5135744"/>
            <a:chOff x="779686" y="2050084"/>
            <a:chExt cx="2166043" cy="4245445"/>
          </a:xfrm>
        </p:grpSpPr>
        <p:grpSp>
          <p:nvGrpSpPr>
            <p:cNvPr id="32" name="Phone"/>
            <p:cNvGrpSpPr>
              <a:grpSpLocks noChangeAspect="1"/>
            </p:cNvGrpSpPr>
            <p:nvPr/>
          </p:nvGrpSpPr>
          <p:grpSpPr>
            <a:xfrm>
              <a:off x="779686" y="2050084"/>
              <a:ext cx="2166043" cy="4245445"/>
              <a:chOff x="595686" y="1262396"/>
              <a:chExt cx="2479208" cy="4859248"/>
            </a:xfrm>
          </p:grpSpPr>
          <p:sp>
            <p:nvSpPr>
              <p:cNvPr id="71" name="Case"/>
              <p:cNvSpPr>
                <a:spLocks/>
              </p:cNvSpPr>
              <p:nvPr/>
            </p:nvSpPr>
            <p:spPr bwMode="auto">
              <a:xfrm>
                <a:off x="595686" y="1262396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Button"/>
              <p:cNvSpPr>
                <a:spLocks/>
              </p:cNvSpPr>
              <p:nvPr/>
            </p:nvSpPr>
            <p:spPr bwMode="auto">
              <a:xfrm>
                <a:off x="1590813" y="5845832"/>
                <a:ext cx="488955" cy="161837"/>
              </a:xfrm>
              <a:custGeom>
                <a:avLst/>
                <a:gdLst>
                  <a:gd name="T0" fmla="*/ 131 w 796"/>
                  <a:gd name="T1" fmla="*/ 0 h 262"/>
                  <a:gd name="T2" fmla="*/ 665 w 796"/>
                  <a:gd name="T3" fmla="*/ 0 h 262"/>
                  <a:gd name="T4" fmla="*/ 796 w 796"/>
                  <a:gd name="T5" fmla="*/ 131 h 262"/>
                  <a:gd name="T6" fmla="*/ 665 w 796"/>
                  <a:gd name="T7" fmla="*/ 262 h 262"/>
                  <a:gd name="T8" fmla="*/ 131 w 796"/>
                  <a:gd name="T9" fmla="*/ 262 h 262"/>
                  <a:gd name="T10" fmla="*/ 0 w 796"/>
                  <a:gd name="T11" fmla="*/ 131 h 262"/>
                  <a:gd name="T12" fmla="*/ 131 w 796"/>
                  <a:gd name="T1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6" h="262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Camera"/>
              <p:cNvSpPr>
                <a:spLocks noChangeArrowheads="1"/>
              </p:cNvSpPr>
              <p:nvPr/>
            </p:nvSpPr>
            <p:spPr bwMode="auto">
              <a:xfrm>
                <a:off x="2661693" y="1386356"/>
                <a:ext cx="123960" cy="123960"/>
              </a:xfrm>
              <a:prstGeom prst="ellipse">
                <a:avLst/>
              </a:pr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Speaker"/>
              <p:cNvSpPr>
                <a:spLocks/>
              </p:cNvSpPr>
              <p:nvPr/>
            </p:nvSpPr>
            <p:spPr bwMode="auto">
              <a:xfrm>
                <a:off x="1570152" y="1448337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Display"/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EEEEE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219198" y="2788590"/>
              <a:ext cx="1188617" cy="378609"/>
              <a:chOff x="1209867" y="2676622"/>
              <a:chExt cx="1188617" cy="378609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1718854" y="2784963"/>
                <a:ext cx="679630" cy="161925"/>
                <a:chOff x="4987362" y="2596923"/>
                <a:chExt cx="679630" cy="161925"/>
              </a:xfrm>
            </p:grpSpPr>
            <p:sp>
              <p:nvSpPr>
                <p:cNvPr id="68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498736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27799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573329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7" name="Portrait"/>
              <p:cNvSpPr>
                <a:spLocks noChangeAspect="1" noEditPoints="1"/>
              </p:cNvSpPr>
              <p:nvPr/>
            </p:nvSpPr>
            <p:spPr bwMode="auto">
              <a:xfrm>
                <a:off x="1209867" y="2676622"/>
                <a:ext cx="316121" cy="378609"/>
              </a:xfrm>
              <a:custGeom>
                <a:avLst/>
                <a:gdLst>
                  <a:gd name="T0" fmla="*/ 83 w 560"/>
                  <a:gd name="T1" fmla="*/ 23 h 668"/>
                  <a:gd name="T2" fmla="*/ 24 w 560"/>
                  <a:gd name="T3" fmla="*/ 138 h 668"/>
                  <a:gd name="T4" fmla="*/ 24 w 560"/>
                  <a:gd name="T5" fmla="*/ 333 h 668"/>
                  <a:gd name="T6" fmla="*/ 1 w 560"/>
                  <a:gd name="T7" fmla="*/ 440 h 668"/>
                  <a:gd name="T8" fmla="*/ 15 w 560"/>
                  <a:gd name="T9" fmla="*/ 581 h 668"/>
                  <a:gd name="T10" fmla="*/ 176 w 560"/>
                  <a:gd name="T11" fmla="*/ 667 h 668"/>
                  <a:gd name="T12" fmla="*/ 282 w 560"/>
                  <a:gd name="T13" fmla="*/ 645 h 668"/>
                  <a:gd name="T14" fmla="*/ 473 w 560"/>
                  <a:gd name="T15" fmla="*/ 645 h 668"/>
                  <a:gd name="T16" fmla="*/ 537 w 560"/>
                  <a:gd name="T17" fmla="*/ 531 h 668"/>
                  <a:gd name="T18" fmla="*/ 559 w 560"/>
                  <a:gd name="T19" fmla="*/ 425 h 668"/>
                  <a:gd name="T20" fmla="*/ 559 w 560"/>
                  <a:gd name="T21" fmla="*/ 244 h 668"/>
                  <a:gd name="T22" fmla="*/ 537 w 560"/>
                  <a:gd name="T23" fmla="*/ 133 h 668"/>
                  <a:gd name="T24" fmla="*/ 475 w 560"/>
                  <a:gd name="T25" fmla="*/ 26 h 668"/>
                  <a:gd name="T26" fmla="*/ 282 w 560"/>
                  <a:gd name="T27" fmla="*/ 23 h 668"/>
                  <a:gd name="T28" fmla="*/ 176 w 560"/>
                  <a:gd name="T29" fmla="*/ 1 h 668"/>
                  <a:gd name="T30" fmla="*/ 274 w 560"/>
                  <a:gd name="T31" fmla="*/ 50 h 668"/>
                  <a:gd name="T32" fmla="*/ 379 w 560"/>
                  <a:gd name="T33" fmla="*/ 27 h 668"/>
                  <a:gd name="T34" fmla="*/ 520 w 560"/>
                  <a:gd name="T35" fmla="*/ 85 h 668"/>
                  <a:gd name="T36" fmla="*/ 533 w 560"/>
                  <a:gd name="T37" fmla="*/ 235 h 668"/>
                  <a:gd name="T38" fmla="*/ 511 w 560"/>
                  <a:gd name="T39" fmla="*/ 341 h 668"/>
                  <a:gd name="T40" fmla="*/ 511 w 560"/>
                  <a:gd name="T41" fmla="*/ 524 h 668"/>
                  <a:gd name="T42" fmla="*/ 484 w 560"/>
                  <a:gd name="T43" fmla="*/ 619 h 668"/>
                  <a:gd name="T44" fmla="*/ 376 w 560"/>
                  <a:gd name="T45" fmla="*/ 641 h 668"/>
                  <a:gd name="T46" fmla="*/ 185 w 560"/>
                  <a:gd name="T47" fmla="*/ 641 h 668"/>
                  <a:gd name="T48" fmla="*/ 76 w 560"/>
                  <a:gd name="T49" fmla="*/ 619 h 668"/>
                  <a:gd name="T50" fmla="*/ 50 w 560"/>
                  <a:gd name="T51" fmla="*/ 536 h 668"/>
                  <a:gd name="T52" fmla="*/ 28 w 560"/>
                  <a:gd name="T53" fmla="*/ 432 h 668"/>
                  <a:gd name="T54" fmla="*/ 28 w 560"/>
                  <a:gd name="T55" fmla="*/ 238 h 668"/>
                  <a:gd name="T56" fmla="*/ 50 w 560"/>
                  <a:gd name="T57" fmla="*/ 131 h 668"/>
                  <a:gd name="T58" fmla="*/ 92 w 560"/>
                  <a:gd name="T59" fmla="*/ 50 h 668"/>
                  <a:gd name="T60" fmla="*/ 81 w 560"/>
                  <a:gd name="T61" fmla="*/ 94 h 668"/>
                  <a:gd name="T62" fmla="*/ 468 w 560"/>
                  <a:gd name="T63" fmla="*/ 587 h 668"/>
                  <a:gd name="T64" fmla="*/ 468 w 560"/>
                  <a:gd name="T65" fmla="*/ 81 h 668"/>
                  <a:gd name="T66" fmla="*/ 454 w 560"/>
                  <a:gd name="T67" fmla="*/ 107 h 668"/>
                  <a:gd name="T68" fmla="*/ 363 w 560"/>
                  <a:gd name="T69" fmla="*/ 454 h 668"/>
                  <a:gd name="T70" fmla="*/ 344 w 560"/>
                  <a:gd name="T71" fmla="*/ 399 h 668"/>
                  <a:gd name="T72" fmla="*/ 381 w 560"/>
                  <a:gd name="T73" fmla="*/ 324 h 668"/>
                  <a:gd name="T74" fmla="*/ 374 w 560"/>
                  <a:gd name="T75" fmla="*/ 298 h 668"/>
                  <a:gd name="T76" fmla="*/ 329 w 560"/>
                  <a:gd name="T77" fmla="*/ 167 h 668"/>
                  <a:gd name="T78" fmla="*/ 279 w 560"/>
                  <a:gd name="T79" fmla="*/ 149 h 668"/>
                  <a:gd name="T80" fmla="*/ 187 w 560"/>
                  <a:gd name="T81" fmla="*/ 298 h 668"/>
                  <a:gd name="T82" fmla="*/ 208 w 560"/>
                  <a:gd name="T83" fmla="*/ 386 h 668"/>
                  <a:gd name="T84" fmla="*/ 218 w 560"/>
                  <a:gd name="T85" fmla="*/ 435 h 668"/>
                  <a:gd name="T86" fmla="*/ 108 w 560"/>
                  <a:gd name="T87" fmla="*/ 500 h 668"/>
                  <a:gd name="T88" fmla="*/ 304 w 560"/>
                  <a:gd name="T89" fmla="*/ 179 h 668"/>
                  <a:gd name="T90" fmla="*/ 323 w 560"/>
                  <a:gd name="T91" fmla="*/ 192 h 668"/>
                  <a:gd name="T92" fmla="*/ 347 w 560"/>
                  <a:gd name="T93" fmla="*/ 298 h 668"/>
                  <a:gd name="T94" fmla="*/ 354 w 560"/>
                  <a:gd name="T95" fmla="*/ 320 h 668"/>
                  <a:gd name="T96" fmla="*/ 337 w 560"/>
                  <a:gd name="T97" fmla="*/ 348 h 668"/>
                  <a:gd name="T98" fmla="*/ 321 w 560"/>
                  <a:gd name="T99" fmla="*/ 387 h 668"/>
                  <a:gd name="T100" fmla="*/ 316 w 560"/>
                  <a:gd name="T101" fmla="*/ 440 h 668"/>
                  <a:gd name="T102" fmla="*/ 351 w 560"/>
                  <a:gd name="T103" fmla="*/ 478 h 668"/>
                  <a:gd name="T104" fmla="*/ 454 w 560"/>
                  <a:gd name="T105" fmla="*/ 561 h 668"/>
                  <a:gd name="T106" fmla="*/ 124 w 560"/>
                  <a:gd name="T107" fmla="*/ 522 h 668"/>
                  <a:gd name="T108" fmla="*/ 244 w 560"/>
                  <a:gd name="T109" fmla="*/ 444 h 668"/>
                  <a:gd name="T110" fmla="*/ 246 w 560"/>
                  <a:gd name="T111" fmla="*/ 398 h 668"/>
                  <a:gd name="T112" fmla="*/ 238 w 560"/>
                  <a:gd name="T113" fmla="*/ 384 h 668"/>
                  <a:gd name="T114" fmla="*/ 222 w 560"/>
                  <a:gd name="T115" fmla="*/ 337 h 668"/>
                  <a:gd name="T116" fmla="*/ 208 w 560"/>
                  <a:gd name="T117" fmla="*/ 313 h 668"/>
                  <a:gd name="T118" fmla="*/ 213 w 560"/>
                  <a:gd name="T119" fmla="*/ 210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60" h="668">
                    <a:moveTo>
                      <a:pt x="176" y="1"/>
                    </a:moveTo>
                    <a:lnTo>
                      <a:pt x="87" y="23"/>
                    </a:lnTo>
                    <a:lnTo>
                      <a:pt x="83" y="23"/>
                    </a:lnTo>
                    <a:cubicBezTo>
                      <a:pt x="45" y="12"/>
                      <a:pt x="8" y="47"/>
                      <a:pt x="14" y="87"/>
                    </a:cubicBezTo>
                    <a:cubicBezTo>
                      <a:pt x="17" y="103"/>
                      <a:pt x="21" y="119"/>
                      <a:pt x="24" y="135"/>
                    </a:cubicBezTo>
                    <a:lnTo>
                      <a:pt x="24" y="138"/>
                    </a:lnTo>
                    <a:lnTo>
                      <a:pt x="1" y="229"/>
                    </a:lnTo>
                    <a:cubicBezTo>
                      <a:pt x="0" y="234"/>
                      <a:pt x="0" y="238"/>
                      <a:pt x="1" y="242"/>
                    </a:cubicBezTo>
                    <a:lnTo>
                      <a:pt x="24" y="333"/>
                    </a:lnTo>
                    <a:lnTo>
                      <a:pt x="24" y="336"/>
                    </a:lnTo>
                    <a:lnTo>
                      <a:pt x="1" y="427"/>
                    </a:lnTo>
                    <a:cubicBezTo>
                      <a:pt x="0" y="431"/>
                      <a:pt x="0" y="435"/>
                      <a:pt x="1" y="440"/>
                    </a:cubicBezTo>
                    <a:lnTo>
                      <a:pt x="24" y="530"/>
                    </a:lnTo>
                    <a:lnTo>
                      <a:pt x="24" y="533"/>
                    </a:lnTo>
                    <a:lnTo>
                      <a:pt x="15" y="581"/>
                    </a:lnTo>
                    <a:cubicBezTo>
                      <a:pt x="6" y="621"/>
                      <a:pt x="44" y="655"/>
                      <a:pt x="82" y="645"/>
                    </a:cubicBezTo>
                    <a:cubicBezTo>
                      <a:pt x="83" y="644"/>
                      <a:pt x="84" y="644"/>
                      <a:pt x="86" y="644"/>
                    </a:cubicBezTo>
                    <a:cubicBezTo>
                      <a:pt x="113" y="654"/>
                      <a:pt x="147" y="660"/>
                      <a:pt x="176" y="667"/>
                    </a:cubicBezTo>
                    <a:cubicBezTo>
                      <a:pt x="181" y="668"/>
                      <a:pt x="185" y="668"/>
                      <a:pt x="189" y="667"/>
                    </a:cubicBezTo>
                    <a:lnTo>
                      <a:pt x="279" y="645"/>
                    </a:lnTo>
                    <a:lnTo>
                      <a:pt x="282" y="645"/>
                    </a:lnTo>
                    <a:lnTo>
                      <a:pt x="371" y="667"/>
                    </a:lnTo>
                    <a:cubicBezTo>
                      <a:pt x="375" y="668"/>
                      <a:pt x="380" y="668"/>
                      <a:pt x="384" y="667"/>
                    </a:cubicBezTo>
                    <a:lnTo>
                      <a:pt x="473" y="645"/>
                    </a:lnTo>
                    <a:lnTo>
                      <a:pt x="478" y="645"/>
                    </a:lnTo>
                    <a:cubicBezTo>
                      <a:pt x="517" y="656"/>
                      <a:pt x="554" y="621"/>
                      <a:pt x="546" y="581"/>
                    </a:cubicBezTo>
                    <a:lnTo>
                      <a:pt x="537" y="531"/>
                    </a:lnTo>
                    <a:lnTo>
                      <a:pt x="537" y="529"/>
                    </a:lnTo>
                    <a:lnTo>
                      <a:pt x="559" y="438"/>
                    </a:lnTo>
                    <a:cubicBezTo>
                      <a:pt x="560" y="434"/>
                      <a:pt x="560" y="430"/>
                      <a:pt x="559" y="425"/>
                    </a:cubicBezTo>
                    <a:lnTo>
                      <a:pt x="537" y="336"/>
                    </a:lnTo>
                    <a:lnTo>
                      <a:pt x="537" y="333"/>
                    </a:lnTo>
                    <a:lnTo>
                      <a:pt x="559" y="244"/>
                    </a:lnTo>
                    <a:cubicBezTo>
                      <a:pt x="560" y="240"/>
                      <a:pt x="560" y="236"/>
                      <a:pt x="559" y="231"/>
                    </a:cubicBezTo>
                    <a:lnTo>
                      <a:pt x="537" y="135"/>
                    </a:lnTo>
                    <a:lnTo>
                      <a:pt x="537" y="133"/>
                    </a:lnTo>
                    <a:lnTo>
                      <a:pt x="546" y="90"/>
                    </a:lnTo>
                    <a:cubicBezTo>
                      <a:pt x="558" y="46"/>
                      <a:pt x="510" y="18"/>
                      <a:pt x="479" y="26"/>
                    </a:cubicBezTo>
                    <a:cubicBezTo>
                      <a:pt x="477" y="26"/>
                      <a:pt x="477" y="27"/>
                      <a:pt x="475" y="26"/>
                    </a:cubicBezTo>
                    <a:lnTo>
                      <a:pt x="385" y="1"/>
                    </a:lnTo>
                    <a:cubicBezTo>
                      <a:pt x="380" y="0"/>
                      <a:pt x="375" y="0"/>
                      <a:pt x="371" y="1"/>
                    </a:cubicBezTo>
                    <a:lnTo>
                      <a:pt x="282" y="23"/>
                    </a:lnTo>
                    <a:lnTo>
                      <a:pt x="279" y="23"/>
                    </a:lnTo>
                    <a:lnTo>
                      <a:pt x="189" y="1"/>
                    </a:lnTo>
                    <a:cubicBezTo>
                      <a:pt x="185" y="0"/>
                      <a:pt x="180" y="0"/>
                      <a:pt x="176" y="1"/>
                    </a:cubicBezTo>
                    <a:close/>
                    <a:moveTo>
                      <a:pt x="181" y="27"/>
                    </a:moveTo>
                    <a:lnTo>
                      <a:pt x="185" y="27"/>
                    </a:lnTo>
                    <a:lnTo>
                      <a:pt x="274" y="50"/>
                    </a:lnTo>
                    <a:cubicBezTo>
                      <a:pt x="278" y="51"/>
                      <a:pt x="283" y="51"/>
                      <a:pt x="287" y="50"/>
                    </a:cubicBezTo>
                    <a:lnTo>
                      <a:pt x="376" y="27"/>
                    </a:lnTo>
                    <a:lnTo>
                      <a:pt x="379" y="27"/>
                    </a:lnTo>
                    <a:lnTo>
                      <a:pt x="466" y="52"/>
                    </a:lnTo>
                    <a:cubicBezTo>
                      <a:pt x="473" y="54"/>
                      <a:pt x="477" y="54"/>
                      <a:pt x="484" y="52"/>
                    </a:cubicBezTo>
                    <a:cubicBezTo>
                      <a:pt x="504" y="45"/>
                      <a:pt x="525" y="62"/>
                      <a:pt x="520" y="85"/>
                    </a:cubicBezTo>
                    <a:lnTo>
                      <a:pt x="511" y="129"/>
                    </a:lnTo>
                    <a:cubicBezTo>
                      <a:pt x="510" y="132"/>
                      <a:pt x="510" y="135"/>
                      <a:pt x="511" y="140"/>
                    </a:cubicBezTo>
                    <a:lnTo>
                      <a:pt x="533" y="235"/>
                    </a:lnTo>
                    <a:lnTo>
                      <a:pt x="533" y="239"/>
                    </a:lnTo>
                    <a:lnTo>
                      <a:pt x="511" y="328"/>
                    </a:lnTo>
                    <a:cubicBezTo>
                      <a:pt x="510" y="332"/>
                      <a:pt x="510" y="337"/>
                      <a:pt x="511" y="341"/>
                    </a:cubicBezTo>
                    <a:lnTo>
                      <a:pt x="533" y="430"/>
                    </a:lnTo>
                    <a:lnTo>
                      <a:pt x="533" y="434"/>
                    </a:lnTo>
                    <a:lnTo>
                      <a:pt x="511" y="524"/>
                    </a:lnTo>
                    <a:cubicBezTo>
                      <a:pt x="510" y="528"/>
                      <a:pt x="510" y="531"/>
                      <a:pt x="510" y="535"/>
                    </a:cubicBezTo>
                    <a:cubicBezTo>
                      <a:pt x="514" y="552"/>
                      <a:pt x="517" y="569"/>
                      <a:pt x="520" y="586"/>
                    </a:cubicBezTo>
                    <a:cubicBezTo>
                      <a:pt x="525" y="609"/>
                      <a:pt x="506" y="626"/>
                      <a:pt x="484" y="619"/>
                    </a:cubicBezTo>
                    <a:cubicBezTo>
                      <a:pt x="479" y="617"/>
                      <a:pt x="473" y="618"/>
                      <a:pt x="468" y="618"/>
                    </a:cubicBezTo>
                    <a:lnTo>
                      <a:pt x="379" y="641"/>
                    </a:lnTo>
                    <a:lnTo>
                      <a:pt x="376" y="641"/>
                    </a:lnTo>
                    <a:lnTo>
                      <a:pt x="287" y="618"/>
                    </a:lnTo>
                    <a:cubicBezTo>
                      <a:pt x="283" y="617"/>
                      <a:pt x="278" y="617"/>
                      <a:pt x="274" y="618"/>
                    </a:cubicBezTo>
                    <a:lnTo>
                      <a:pt x="185" y="641"/>
                    </a:lnTo>
                    <a:lnTo>
                      <a:pt x="181" y="641"/>
                    </a:lnTo>
                    <a:lnTo>
                      <a:pt x="94" y="619"/>
                    </a:lnTo>
                    <a:cubicBezTo>
                      <a:pt x="88" y="616"/>
                      <a:pt x="82" y="617"/>
                      <a:pt x="76" y="619"/>
                    </a:cubicBezTo>
                    <a:cubicBezTo>
                      <a:pt x="57" y="626"/>
                      <a:pt x="36" y="609"/>
                      <a:pt x="41" y="586"/>
                    </a:cubicBezTo>
                    <a:lnTo>
                      <a:pt x="41" y="586"/>
                    </a:lnTo>
                    <a:lnTo>
                      <a:pt x="50" y="536"/>
                    </a:lnTo>
                    <a:cubicBezTo>
                      <a:pt x="51" y="533"/>
                      <a:pt x="51" y="529"/>
                      <a:pt x="50" y="525"/>
                    </a:cubicBezTo>
                    <a:lnTo>
                      <a:pt x="28" y="435"/>
                    </a:lnTo>
                    <a:lnTo>
                      <a:pt x="28" y="432"/>
                    </a:lnTo>
                    <a:lnTo>
                      <a:pt x="50" y="341"/>
                    </a:lnTo>
                    <a:cubicBezTo>
                      <a:pt x="51" y="337"/>
                      <a:pt x="51" y="333"/>
                      <a:pt x="50" y="328"/>
                    </a:cubicBezTo>
                    <a:lnTo>
                      <a:pt x="28" y="238"/>
                    </a:lnTo>
                    <a:lnTo>
                      <a:pt x="28" y="234"/>
                    </a:lnTo>
                    <a:lnTo>
                      <a:pt x="50" y="142"/>
                    </a:lnTo>
                    <a:cubicBezTo>
                      <a:pt x="51" y="139"/>
                      <a:pt x="50" y="135"/>
                      <a:pt x="50" y="131"/>
                    </a:cubicBezTo>
                    <a:lnTo>
                      <a:pt x="41" y="82"/>
                    </a:lnTo>
                    <a:cubicBezTo>
                      <a:pt x="37" y="59"/>
                      <a:pt x="56" y="42"/>
                      <a:pt x="76" y="49"/>
                    </a:cubicBezTo>
                    <a:cubicBezTo>
                      <a:pt x="81" y="51"/>
                      <a:pt x="87" y="50"/>
                      <a:pt x="92" y="50"/>
                    </a:cubicBezTo>
                    <a:lnTo>
                      <a:pt x="181" y="27"/>
                    </a:lnTo>
                    <a:close/>
                    <a:moveTo>
                      <a:pt x="94" y="81"/>
                    </a:moveTo>
                    <a:cubicBezTo>
                      <a:pt x="87" y="81"/>
                      <a:pt x="81" y="87"/>
                      <a:pt x="81" y="94"/>
                    </a:cubicBezTo>
                    <a:lnTo>
                      <a:pt x="81" y="574"/>
                    </a:lnTo>
                    <a:cubicBezTo>
                      <a:pt x="81" y="581"/>
                      <a:pt x="87" y="587"/>
                      <a:pt x="94" y="587"/>
                    </a:cubicBezTo>
                    <a:lnTo>
                      <a:pt x="468" y="587"/>
                    </a:lnTo>
                    <a:cubicBezTo>
                      <a:pt x="475" y="587"/>
                      <a:pt x="481" y="581"/>
                      <a:pt x="481" y="574"/>
                    </a:cubicBezTo>
                    <a:cubicBezTo>
                      <a:pt x="481" y="414"/>
                      <a:pt x="481" y="254"/>
                      <a:pt x="481" y="94"/>
                    </a:cubicBezTo>
                    <a:cubicBezTo>
                      <a:pt x="481" y="87"/>
                      <a:pt x="475" y="81"/>
                      <a:pt x="468" y="81"/>
                    </a:cubicBezTo>
                    <a:lnTo>
                      <a:pt x="94" y="81"/>
                    </a:lnTo>
                    <a:close/>
                    <a:moveTo>
                      <a:pt x="108" y="107"/>
                    </a:moveTo>
                    <a:lnTo>
                      <a:pt x="454" y="107"/>
                    </a:lnTo>
                    <a:lnTo>
                      <a:pt x="454" y="502"/>
                    </a:lnTo>
                    <a:cubicBezTo>
                      <a:pt x="441" y="489"/>
                      <a:pt x="424" y="480"/>
                      <a:pt x="408" y="473"/>
                    </a:cubicBezTo>
                    <a:cubicBezTo>
                      <a:pt x="392" y="466"/>
                      <a:pt x="375" y="460"/>
                      <a:pt x="363" y="454"/>
                    </a:cubicBezTo>
                    <a:cubicBezTo>
                      <a:pt x="351" y="448"/>
                      <a:pt x="345" y="442"/>
                      <a:pt x="342" y="435"/>
                    </a:cubicBezTo>
                    <a:cubicBezTo>
                      <a:pt x="341" y="423"/>
                      <a:pt x="341" y="414"/>
                      <a:pt x="341" y="403"/>
                    </a:cubicBezTo>
                    <a:cubicBezTo>
                      <a:pt x="342" y="402"/>
                      <a:pt x="343" y="401"/>
                      <a:pt x="344" y="399"/>
                    </a:cubicBezTo>
                    <a:cubicBezTo>
                      <a:pt x="347" y="395"/>
                      <a:pt x="350" y="391"/>
                      <a:pt x="352" y="386"/>
                    </a:cubicBezTo>
                    <a:cubicBezTo>
                      <a:pt x="357" y="378"/>
                      <a:pt x="360" y="367"/>
                      <a:pt x="362" y="357"/>
                    </a:cubicBezTo>
                    <a:cubicBezTo>
                      <a:pt x="371" y="352"/>
                      <a:pt x="379" y="341"/>
                      <a:pt x="381" y="324"/>
                    </a:cubicBezTo>
                    <a:lnTo>
                      <a:pt x="381" y="323"/>
                    </a:lnTo>
                    <a:lnTo>
                      <a:pt x="381" y="323"/>
                    </a:lnTo>
                    <a:cubicBezTo>
                      <a:pt x="382" y="313"/>
                      <a:pt x="379" y="305"/>
                      <a:pt x="374" y="298"/>
                    </a:cubicBezTo>
                    <a:cubicBezTo>
                      <a:pt x="379" y="282"/>
                      <a:pt x="384" y="258"/>
                      <a:pt x="383" y="233"/>
                    </a:cubicBezTo>
                    <a:cubicBezTo>
                      <a:pt x="381" y="218"/>
                      <a:pt x="378" y="203"/>
                      <a:pt x="369" y="191"/>
                    </a:cubicBezTo>
                    <a:cubicBezTo>
                      <a:pt x="361" y="179"/>
                      <a:pt x="347" y="170"/>
                      <a:pt x="329" y="167"/>
                    </a:cubicBezTo>
                    <a:cubicBezTo>
                      <a:pt x="324" y="162"/>
                      <a:pt x="320" y="156"/>
                      <a:pt x="313" y="154"/>
                    </a:cubicBezTo>
                    <a:cubicBezTo>
                      <a:pt x="303" y="150"/>
                      <a:pt x="292" y="149"/>
                      <a:pt x="280" y="149"/>
                    </a:cubicBezTo>
                    <a:lnTo>
                      <a:pt x="279" y="149"/>
                    </a:lnTo>
                    <a:lnTo>
                      <a:pt x="279" y="149"/>
                    </a:lnTo>
                    <a:cubicBezTo>
                      <a:pt x="233" y="149"/>
                      <a:pt x="202" y="169"/>
                      <a:pt x="189" y="200"/>
                    </a:cubicBezTo>
                    <a:cubicBezTo>
                      <a:pt x="176" y="228"/>
                      <a:pt x="179" y="263"/>
                      <a:pt x="187" y="298"/>
                    </a:cubicBezTo>
                    <a:cubicBezTo>
                      <a:pt x="182" y="305"/>
                      <a:pt x="178" y="313"/>
                      <a:pt x="180" y="324"/>
                    </a:cubicBezTo>
                    <a:cubicBezTo>
                      <a:pt x="182" y="341"/>
                      <a:pt x="189" y="352"/>
                      <a:pt x="199" y="357"/>
                    </a:cubicBezTo>
                    <a:cubicBezTo>
                      <a:pt x="201" y="367"/>
                      <a:pt x="204" y="377"/>
                      <a:pt x="208" y="386"/>
                    </a:cubicBezTo>
                    <a:cubicBezTo>
                      <a:pt x="211" y="391"/>
                      <a:pt x="213" y="395"/>
                      <a:pt x="216" y="399"/>
                    </a:cubicBezTo>
                    <a:cubicBezTo>
                      <a:pt x="217" y="401"/>
                      <a:pt x="218" y="401"/>
                      <a:pt x="219" y="403"/>
                    </a:cubicBezTo>
                    <a:cubicBezTo>
                      <a:pt x="219" y="414"/>
                      <a:pt x="219" y="423"/>
                      <a:pt x="218" y="435"/>
                    </a:cubicBezTo>
                    <a:cubicBezTo>
                      <a:pt x="216" y="442"/>
                      <a:pt x="209" y="448"/>
                      <a:pt x="197" y="454"/>
                    </a:cubicBezTo>
                    <a:cubicBezTo>
                      <a:pt x="185" y="460"/>
                      <a:pt x="169" y="465"/>
                      <a:pt x="152" y="472"/>
                    </a:cubicBezTo>
                    <a:cubicBezTo>
                      <a:pt x="137" y="479"/>
                      <a:pt x="121" y="488"/>
                      <a:pt x="108" y="500"/>
                    </a:cubicBezTo>
                    <a:lnTo>
                      <a:pt x="108" y="107"/>
                    </a:lnTo>
                    <a:close/>
                    <a:moveTo>
                      <a:pt x="280" y="175"/>
                    </a:moveTo>
                    <a:cubicBezTo>
                      <a:pt x="290" y="175"/>
                      <a:pt x="298" y="177"/>
                      <a:pt x="304" y="179"/>
                    </a:cubicBezTo>
                    <a:cubicBezTo>
                      <a:pt x="309" y="181"/>
                      <a:pt x="312" y="183"/>
                      <a:pt x="313" y="186"/>
                    </a:cubicBezTo>
                    <a:lnTo>
                      <a:pt x="316" y="192"/>
                    </a:lnTo>
                    <a:lnTo>
                      <a:pt x="323" y="192"/>
                    </a:lnTo>
                    <a:cubicBezTo>
                      <a:pt x="336" y="194"/>
                      <a:pt x="342" y="199"/>
                      <a:pt x="347" y="206"/>
                    </a:cubicBezTo>
                    <a:cubicBezTo>
                      <a:pt x="352" y="213"/>
                      <a:pt x="355" y="223"/>
                      <a:pt x="356" y="235"/>
                    </a:cubicBezTo>
                    <a:cubicBezTo>
                      <a:pt x="358" y="258"/>
                      <a:pt x="351" y="285"/>
                      <a:pt x="347" y="298"/>
                    </a:cubicBezTo>
                    <a:lnTo>
                      <a:pt x="343" y="310"/>
                    </a:lnTo>
                    <a:lnTo>
                      <a:pt x="353" y="314"/>
                    </a:lnTo>
                    <a:cubicBezTo>
                      <a:pt x="353" y="314"/>
                      <a:pt x="355" y="316"/>
                      <a:pt x="354" y="320"/>
                    </a:cubicBezTo>
                    <a:cubicBezTo>
                      <a:pt x="352" y="338"/>
                      <a:pt x="344" y="337"/>
                      <a:pt x="350" y="337"/>
                    </a:cubicBezTo>
                    <a:lnTo>
                      <a:pt x="339" y="337"/>
                    </a:lnTo>
                    <a:lnTo>
                      <a:pt x="337" y="348"/>
                    </a:lnTo>
                    <a:cubicBezTo>
                      <a:pt x="336" y="356"/>
                      <a:pt x="332" y="366"/>
                      <a:pt x="328" y="374"/>
                    </a:cubicBezTo>
                    <a:cubicBezTo>
                      <a:pt x="327" y="378"/>
                      <a:pt x="324" y="381"/>
                      <a:pt x="323" y="384"/>
                    </a:cubicBezTo>
                    <a:cubicBezTo>
                      <a:pt x="321" y="386"/>
                      <a:pt x="319" y="388"/>
                      <a:pt x="321" y="387"/>
                    </a:cubicBezTo>
                    <a:lnTo>
                      <a:pt x="314" y="390"/>
                    </a:lnTo>
                    <a:lnTo>
                      <a:pt x="314" y="398"/>
                    </a:lnTo>
                    <a:cubicBezTo>
                      <a:pt x="314" y="413"/>
                      <a:pt x="314" y="424"/>
                      <a:pt x="316" y="440"/>
                    </a:cubicBezTo>
                    <a:lnTo>
                      <a:pt x="316" y="442"/>
                    </a:lnTo>
                    <a:lnTo>
                      <a:pt x="316" y="444"/>
                    </a:lnTo>
                    <a:cubicBezTo>
                      <a:pt x="322" y="460"/>
                      <a:pt x="336" y="470"/>
                      <a:pt x="351" y="478"/>
                    </a:cubicBezTo>
                    <a:cubicBezTo>
                      <a:pt x="366" y="485"/>
                      <a:pt x="382" y="491"/>
                      <a:pt x="397" y="497"/>
                    </a:cubicBezTo>
                    <a:cubicBezTo>
                      <a:pt x="413" y="504"/>
                      <a:pt x="427" y="512"/>
                      <a:pt x="437" y="522"/>
                    </a:cubicBezTo>
                    <a:cubicBezTo>
                      <a:pt x="446" y="532"/>
                      <a:pt x="452" y="543"/>
                      <a:pt x="454" y="561"/>
                    </a:cubicBezTo>
                    <a:lnTo>
                      <a:pt x="108" y="561"/>
                    </a:lnTo>
                    <a:lnTo>
                      <a:pt x="108" y="554"/>
                    </a:lnTo>
                    <a:cubicBezTo>
                      <a:pt x="110" y="540"/>
                      <a:pt x="116" y="530"/>
                      <a:pt x="124" y="522"/>
                    </a:cubicBezTo>
                    <a:cubicBezTo>
                      <a:pt x="134" y="511"/>
                      <a:pt x="148" y="504"/>
                      <a:pt x="163" y="497"/>
                    </a:cubicBezTo>
                    <a:cubicBezTo>
                      <a:pt x="178" y="490"/>
                      <a:pt x="195" y="485"/>
                      <a:pt x="209" y="478"/>
                    </a:cubicBezTo>
                    <a:cubicBezTo>
                      <a:pt x="224" y="470"/>
                      <a:pt x="238" y="460"/>
                      <a:pt x="244" y="444"/>
                    </a:cubicBezTo>
                    <a:lnTo>
                      <a:pt x="245" y="442"/>
                    </a:lnTo>
                    <a:lnTo>
                      <a:pt x="245" y="440"/>
                    </a:lnTo>
                    <a:cubicBezTo>
                      <a:pt x="246" y="424"/>
                      <a:pt x="246" y="413"/>
                      <a:pt x="246" y="398"/>
                    </a:cubicBezTo>
                    <a:lnTo>
                      <a:pt x="246" y="390"/>
                    </a:lnTo>
                    <a:lnTo>
                      <a:pt x="240" y="387"/>
                    </a:lnTo>
                    <a:cubicBezTo>
                      <a:pt x="241" y="388"/>
                      <a:pt x="239" y="386"/>
                      <a:pt x="238" y="384"/>
                    </a:cubicBezTo>
                    <a:cubicBezTo>
                      <a:pt x="236" y="381"/>
                      <a:pt x="234" y="378"/>
                      <a:pt x="232" y="374"/>
                    </a:cubicBezTo>
                    <a:cubicBezTo>
                      <a:pt x="228" y="366"/>
                      <a:pt x="225" y="356"/>
                      <a:pt x="223" y="348"/>
                    </a:cubicBezTo>
                    <a:lnTo>
                      <a:pt x="222" y="337"/>
                    </a:lnTo>
                    <a:lnTo>
                      <a:pt x="210" y="337"/>
                    </a:lnTo>
                    <a:cubicBezTo>
                      <a:pt x="216" y="337"/>
                      <a:pt x="208" y="338"/>
                      <a:pt x="206" y="320"/>
                    </a:cubicBezTo>
                    <a:cubicBezTo>
                      <a:pt x="205" y="315"/>
                      <a:pt x="208" y="313"/>
                      <a:pt x="208" y="313"/>
                    </a:cubicBezTo>
                    <a:lnTo>
                      <a:pt x="216" y="308"/>
                    </a:lnTo>
                    <a:lnTo>
                      <a:pt x="214" y="299"/>
                    </a:lnTo>
                    <a:cubicBezTo>
                      <a:pt x="205" y="264"/>
                      <a:pt x="204" y="231"/>
                      <a:pt x="213" y="210"/>
                    </a:cubicBezTo>
                    <a:cubicBezTo>
                      <a:pt x="222" y="189"/>
                      <a:pt x="240" y="176"/>
                      <a:pt x="280" y="175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" name="Play"/>
            <p:cNvSpPr>
              <a:spLocks noChangeAspect="1" noEditPoints="1"/>
            </p:cNvSpPr>
            <p:nvPr/>
          </p:nvSpPr>
          <p:spPr bwMode="auto">
            <a:xfrm>
              <a:off x="2312296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Play"/>
            <p:cNvSpPr>
              <a:spLocks noChangeAspect="1" noEditPoints="1"/>
            </p:cNvSpPr>
            <p:nvPr/>
          </p:nvSpPr>
          <p:spPr bwMode="auto">
            <a:xfrm rot="10800000">
              <a:off x="1196549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29718" y="3359293"/>
              <a:ext cx="832439" cy="254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월 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주차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55948" y="3797793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968064" y="3984795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98224" y="3784263"/>
              <a:ext cx="405751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Mon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055948" y="4879329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968064" y="5066331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37516" y="4876078"/>
              <a:ext cx="350096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Tue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3" name="Scroll Indicator"/>
            <p:cNvGrpSpPr/>
            <p:nvPr/>
          </p:nvGrpSpPr>
          <p:grpSpPr>
            <a:xfrm>
              <a:off x="2740404" y="2816248"/>
              <a:ext cx="54696" cy="2929999"/>
              <a:chOff x="892175" y="1261242"/>
              <a:chExt cx="25400" cy="3016250"/>
            </a:xfrm>
          </p:grpSpPr>
          <p:cxnSp>
            <p:nvCxnSpPr>
              <p:cNvPr id="64" name="Track"/>
              <p:cNvCxnSpPr/>
              <p:nvPr/>
            </p:nvCxnSpPr>
            <p:spPr>
              <a:xfrm>
                <a:off x="904875" y="1261242"/>
                <a:ext cx="0" cy="301625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humb"/>
              <p:cNvSpPr/>
              <p:nvPr/>
            </p:nvSpPr>
            <p:spPr>
              <a:xfrm>
                <a:off x="892175" y="1381524"/>
                <a:ext cx="25400" cy="508000"/>
              </a:xfrm>
              <a:prstGeom prst="roundRect">
                <a:avLst/>
              </a:prstGeom>
              <a:solidFill>
                <a:srgbClr val="4D4D4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532292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067718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532292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2067718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4114826"/>
              <a:ext cx="395502" cy="49651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4142726"/>
              <a:ext cx="484891" cy="46861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4175342"/>
              <a:ext cx="427653" cy="37824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5179085"/>
              <a:ext cx="395502" cy="49651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5206985"/>
              <a:ext cx="484891" cy="46861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5239601"/>
              <a:ext cx="427653" cy="378247"/>
            </a:xfrm>
            <a:prstGeom prst="rect">
              <a:avLst/>
            </a:prstGeom>
          </p:spPr>
        </p:pic>
        <p:sp>
          <p:nvSpPr>
            <p:cNvPr id="54" name="Cross"/>
            <p:cNvSpPr>
              <a:spLocks noChangeAspect="1" noEditPoints="1"/>
            </p:cNvSpPr>
            <p:nvPr/>
          </p:nvSpPr>
          <p:spPr bwMode="auto">
            <a:xfrm>
              <a:off x="1708673" y="4223700"/>
              <a:ext cx="309583" cy="297640"/>
            </a:xfrm>
            <a:custGeom>
              <a:avLst/>
              <a:gdLst>
                <a:gd name="T0" fmla="*/ 0 w 3811"/>
                <a:gd name="T1" fmla="*/ 3650 h 3650"/>
                <a:gd name="T2" fmla="*/ 3811 w 3811"/>
                <a:gd name="T3" fmla="*/ 0 h 3650"/>
                <a:gd name="T4" fmla="*/ 458 w 3811"/>
                <a:gd name="T5" fmla="*/ 565 h 3650"/>
                <a:gd name="T6" fmla="*/ 2801 w 3811"/>
                <a:gd name="T7" fmla="*/ 3461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1" h="3650">
                  <a:moveTo>
                    <a:pt x="0" y="3650"/>
                  </a:moveTo>
                  <a:cubicBezTo>
                    <a:pt x="335" y="2568"/>
                    <a:pt x="2756" y="754"/>
                    <a:pt x="3811" y="0"/>
                  </a:cubicBezTo>
                  <a:moveTo>
                    <a:pt x="458" y="565"/>
                  </a:moveTo>
                  <a:cubicBezTo>
                    <a:pt x="1270" y="1497"/>
                    <a:pt x="1896" y="2707"/>
                    <a:pt x="2801" y="3461"/>
                  </a:cubicBez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5" name="Circle"/>
            <p:cNvSpPr>
              <a:spLocks/>
            </p:cNvSpPr>
            <p:nvPr/>
          </p:nvSpPr>
          <p:spPr bwMode="auto">
            <a:xfrm rot="9900000">
              <a:off x="100618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6" name="Circle"/>
            <p:cNvSpPr>
              <a:spLocks/>
            </p:cNvSpPr>
            <p:nvPr/>
          </p:nvSpPr>
          <p:spPr bwMode="auto">
            <a:xfrm rot="9900000">
              <a:off x="208765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530240" y="2522521"/>
              <a:ext cx="195254" cy="195254"/>
              <a:chOff x="2567564" y="2513190"/>
              <a:chExt cx="195254" cy="195254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567564" y="2513190"/>
                <a:ext cx="195254" cy="1952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3" name="Settings (2)"/>
              <p:cNvSpPr>
                <a:spLocks noChangeAspect="1" noEditPoints="1"/>
              </p:cNvSpPr>
              <p:nvPr/>
            </p:nvSpPr>
            <p:spPr bwMode="auto">
              <a:xfrm>
                <a:off x="2598274" y="2543244"/>
                <a:ext cx="133832" cy="135145"/>
              </a:xfrm>
              <a:custGeom>
                <a:avLst/>
                <a:gdLst>
                  <a:gd name="T0" fmla="*/ 483 w 669"/>
                  <a:gd name="T1" fmla="*/ 43 h 668"/>
                  <a:gd name="T2" fmla="*/ 399 w 669"/>
                  <a:gd name="T3" fmla="*/ 34 h 668"/>
                  <a:gd name="T4" fmla="*/ 338 w 669"/>
                  <a:gd name="T5" fmla="*/ 88 h 668"/>
                  <a:gd name="T6" fmla="*/ 364 w 669"/>
                  <a:gd name="T7" fmla="*/ 185 h 668"/>
                  <a:gd name="T8" fmla="*/ 354 w 669"/>
                  <a:gd name="T9" fmla="*/ 269 h 668"/>
                  <a:gd name="T10" fmla="*/ 408 w 669"/>
                  <a:gd name="T11" fmla="*/ 330 h 668"/>
                  <a:gd name="T12" fmla="*/ 505 w 669"/>
                  <a:gd name="T13" fmla="*/ 305 h 668"/>
                  <a:gd name="T14" fmla="*/ 590 w 669"/>
                  <a:gd name="T15" fmla="*/ 314 h 668"/>
                  <a:gd name="T16" fmla="*/ 651 w 669"/>
                  <a:gd name="T17" fmla="*/ 260 h 668"/>
                  <a:gd name="T18" fmla="*/ 625 w 669"/>
                  <a:gd name="T19" fmla="*/ 163 h 668"/>
                  <a:gd name="T20" fmla="*/ 634 w 669"/>
                  <a:gd name="T21" fmla="*/ 78 h 668"/>
                  <a:gd name="T22" fmla="*/ 580 w 669"/>
                  <a:gd name="T23" fmla="*/ 18 h 668"/>
                  <a:gd name="T24" fmla="*/ 559 w 669"/>
                  <a:gd name="T25" fmla="*/ 38 h 668"/>
                  <a:gd name="T26" fmla="*/ 592 w 669"/>
                  <a:gd name="T27" fmla="*/ 116 h 668"/>
                  <a:gd name="T28" fmla="*/ 598 w 669"/>
                  <a:gd name="T29" fmla="*/ 158 h 668"/>
                  <a:gd name="T30" fmla="*/ 630 w 669"/>
                  <a:gd name="T31" fmla="*/ 239 h 668"/>
                  <a:gd name="T32" fmla="*/ 553 w 669"/>
                  <a:gd name="T33" fmla="*/ 272 h 668"/>
                  <a:gd name="T34" fmla="*/ 511 w 669"/>
                  <a:gd name="T35" fmla="*/ 278 h 668"/>
                  <a:gd name="T36" fmla="*/ 429 w 669"/>
                  <a:gd name="T37" fmla="*/ 310 h 668"/>
                  <a:gd name="T38" fmla="*/ 396 w 669"/>
                  <a:gd name="T39" fmla="*/ 232 h 668"/>
                  <a:gd name="T40" fmla="*/ 390 w 669"/>
                  <a:gd name="T41" fmla="*/ 190 h 668"/>
                  <a:gd name="T42" fmla="*/ 359 w 669"/>
                  <a:gd name="T43" fmla="*/ 109 h 668"/>
                  <a:gd name="T44" fmla="*/ 436 w 669"/>
                  <a:gd name="T45" fmla="*/ 76 h 668"/>
                  <a:gd name="T46" fmla="*/ 478 w 669"/>
                  <a:gd name="T47" fmla="*/ 70 h 668"/>
                  <a:gd name="T48" fmla="*/ 494 w 669"/>
                  <a:gd name="T49" fmla="*/ 106 h 668"/>
                  <a:gd name="T50" fmla="*/ 520 w 669"/>
                  <a:gd name="T51" fmla="*/ 111 h 668"/>
                  <a:gd name="T52" fmla="*/ 533 w 669"/>
                  <a:gd name="T53" fmla="*/ 190 h 668"/>
                  <a:gd name="T54" fmla="*/ 194 w 669"/>
                  <a:gd name="T55" fmla="*/ 228 h 668"/>
                  <a:gd name="T56" fmla="*/ 101 w 669"/>
                  <a:gd name="T57" fmla="*/ 273 h 668"/>
                  <a:gd name="T58" fmla="*/ 77 w 669"/>
                  <a:gd name="T59" fmla="*/ 372 h 668"/>
                  <a:gd name="T60" fmla="*/ 0 w 669"/>
                  <a:gd name="T61" fmla="*/ 473 h 668"/>
                  <a:gd name="T62" fmla="*/ 45 w 669"/>
                  <a:gd name="T63" fmla="*/ 568 h 668"/>
                  <a:gd name="T64" fmla="*/ 145 w 669"/>
                  <a:gd name="T65" fmla="*/ 592 h 668"/>
                  <a:gd name="T66" fmla="*/ 246 w 669"/>
                  <a:gd name="T67" fmla="*/ 668 h 668"/>
                  <a:gd name="T68" fmla="*/ 341 w 669"/>
                  <a:gd name="T69" fmla="*/ 623 h 668"/>
                  <a:gd name="T70" fmla="*/ 364 w 669"/>
                  <a:gd name="T71" fmla="*/ 523 h 668"/>
                  <a:gd name="T72" fmla="*/ 440 w 669"/>
                  <a:gd name="T73" fmla="*/ 422 h 668"/>
                  <a:gd name="T74" fmla="*/ 396 w 669"/>
                  <a:gd name="T75" fmla="*/ 328 h 668"/>
                  <a:gd name="T76" fmla="*/ 296 w 669"/>
                  <a:gd name="T77" fmla="*/ 305 h 668"/>
                  <a:gd name="T78" fmla="*/ 194 w 669"/>
                  <a:gd name="T79" fmla="*/ 228 h 668"/>
                  <a:gd name="T80" fmla="*/ 253 w 669"/>
                  <a:gd name="T81" fmla="*/ 316 h 668"/>
                  <a:gd name="T82" fmla="*/ 367 w 669"/>
                  <a:gd name="T83" fmla="*/ 321 h 668"/>
                  <a:gd name="T84" fmla="*/ 364 w 669"/>
                  <a:gd name="T85" fmla="*/ 425 h 668"/>
                  <a:gd name="T86" fmla="*/ 353 w 669"/>
                  <a:gd name="T87" fmla="*/ 481 h 668"/>
                  <a:gd name="T88" fmla="*/ 347 w 669"/>
                  <a:gd name="T89" fmla="*/ 595 h 668"/>
                  <a:gd name="T90" fmla="*/ 244 w 669"/>
                  <a:gd name="T91" fmla="*/ 591 h 668"/>
                  <a:gd name="T92" fmla="*/ 187 w 669"/>
                  <a:gd name="T93" fmla="*/ 581 h 668"/>
                  <a:gd name="T94" fmla="*/ 73 w 669"/>
                  <a:gd name="T95" fmla="*/ 574 h 668"/>
                  <a:gd name="T96" fmla="*/ 77 w 669"/>
                  <a:gd name="T97" fmla="*/ 471 h 668"/>
                  <a:gd name="T98" fmla="*/ 87 w 669"/>
                  <a:gd name="T99" fmla="*/ 415 h 668"/>
                  <a:gd name="T100" fmla="*/ 94 w 669"/>
                  <a:gd name="T101" fmla="*/ 301 h 668"/>
                  <a:gd name="T102" fmla="*/ 197 w 669"/>
                  <a:gd name="T103" fmla="*/ 305 h 668"/>
                  <a:gd name="T104" fmla="*/ 220 w 669"/>
                  <a:gd name="T105" fmla="*/ 530 h 668"/>
                  <a:gd name="T106" fmla="*/ 276 w 669"/>
                  <a:gd name="T107" fmla="*/ 448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9" h="668">
                    <a:moveTo>
                      <a:pt x="537" y="1"/>
                    </a:moveTo>
                    <a:cubicBezTo>
                      <a:pt x="532" y="1"/>
                      <a:pt x="528" y="4"/>
                      <a:pt x="525" y="8"/>
                    </a:cubicBezTo>
                    <a:lnTo>
                      <a:pt x="504" y="43"/>
                    </a:lnTo>
                    <a:cubicBezTo>
                      <a:pt x="497" y="43"/>
                      <a:pt x="490" y="43"/>
                      <a:pt x="483" y="43"/>
                    </a:cubicBezTo>
                    <a:lnTo>
                      <a:pt x="461" y="8"/>
                    </a:lnTo>
                    <a:cubicBezTo>
                      <a:pt x="458" y="3"/>
                      <a:pt x="451" y="0"/>
                      <a:pt x="445" y="3"/>
                    </a:cubicBezTo>
                    <a:lnTo>
                      <a:pt x="407" y="19"/>
                    </a:lnTo>
                    <a:cubicBezTo>
                      <a:pt x="401" y="21"/>
                      <a:pt x="398" y="28"/>
                      <a:pt x="399" y="34"/>
                    </a:cubicBezTo>
                    <a:lnTo>
                      <a:pt x="408" y="75"/>
                    </a:lnTo>
                    <a:cubicBezTo>
                      <a:pt x="403" y="79"/>
                      <a:pt x="399" y="84"/>
                      <a:pt x="394" y="89"/>
                    </a:cubicBezTo>
                    <a:lnTo>
                      <a:pt x="354" y="80"/>
                    </a:lnTo>
                    <a:cubicBezTo>
                      <a:pt x="347" y="79"/>
                      <a:pt x="341" y="82"/>
                      <a:pt x="338" y="88"/>
                    </a:cubicBezTo>
                    <a:lnTo>
                      <a:pt x="323" y="126"/>
                    </a:lnTo>
                    <a:cubicBezTo>
                      <a:pt x="320" y="132"/>
                      <a:pt x="323" y="139"/>
                      <a:pt x="328" y="142"/>
                    </a:cubicBezTo>
                    <a:lnTo>
                      <a:pt x="363" y="165"/>
                    </a:lnTo>
                    <a:cubicBezTo>
                      <a:pt x="363" y="172"/>
                      <a:pt x="363" y="178"/>
                      <a:pt x="364" y="185"/>
                    </a:cubicBezTo>
                    <a:lnTo>
                      <a:pt x="328" y="207"/>
                    </a:lnTo>
                    <a:cubicBezTo>
                      <a:pt x="323" y="211"/>
                      <a:pt x="321" y="218"/>
                      <a:pt x="323" y="224"/>
                    </a:cubicBezTo>
                    <a:lnTo>
                      <a:pt x="339" y="262"/>
                    </a:lnTo>
                    <a:cubicBezTo>
                      <a:pt x="342" y="268"/>
                      <a:pt x="348" y="271"/>
                      <a:pt x="354" y="269"/>
                    </a:cubicBezTo>
                    <a:lnTo>
                      <a:pt x="395" y="260"/>
                    </a:lnTo>
                    <a:cubicBezTo>
                      <a:pt x="400" y="265"/>
                      <a:pt x="404" y="270"/>
                      <a:pt x="410" y="274"/>
                    </a:cubicBezTo>
                    <a:lnTo>
                      <a:pt x="400" y="315"/>
                    </a:lnTo>
                    <a:cubicBezTo>
                      <a:pt x="399" y="321"/>
                      <a:pt x="402" y="328"/>
                      <a:pt x="408" y="330"/>
                    </a:cubicBezTo>
                    <a:lnTo>
                      <a:pt x="446" y="346"/>
                    </a:lnTo>
                    <a:cubicBezTo>
                      <a:pt x="452" y="348"/>
                      <a:pt x="459" y="346"/>
                      <a:pt x="463" y="341"/>
                    </a:cubicBezTo>
                    <a:lnTo>
                      <a:pt x="485" y="305"/>
                    </a:lnTo>
                    <a:cubicBezTo>
                      <a:pt x="492" y="305"/>
                      <a:pt x="499" y="305"/>
                      <a:pt x="505" y="305"/>
                    </a:cubicBezTo>
                    <a:lnTo>
                      <a:pt x="528" y="340"/>
                    </a:lnTo>
                    <a:cubicBezTo>
                      <a:pt x="532" y="345"/>
                      <a:pt x="539" y="348"/>
                      <a:pt x="545" y="345"/>
                    </a:cubicBezTo>
                    <a:lnTo>
                      <a:pt x="582" y="329"/>
                    </a:lnTo>
                    <a:cubicBezTo>
                      <a:pt x="588" y="327"/>
                      <a:pt x="592" y="320"/>
                      <a:pt x="590" y="314"/>
                    </a:cubicBezTo>
                    <a:lnTo>
                      <a:pt x="580" y="273"/>
                    </a:lnTo>
                    <a:cubicBezTo>
                      <a:pt x="585" y="269"/>
                      <a:pt x="590" y="264"/>
                      <a:pt x="594" y="259"/>
                    </a:cubicBezTo>
                    <a:lnTo>
                      <a:pt x="636" y="268"/>
                    </a:lnTo>
                    <a:cubicBezTo>
                      <a:pt x="642" y="269"/>
                      <a:pt x="648" y="266"/>
                      <a:pt x="651" y="260"/>
                    </a:cubicBezTo>
                    <a:lnTo>
                      <a:pt x="666" y="222"/>
                    </a:lnTo>
                    <a:cubicBezTo>
                      <a:pt x="669" y="216"/>
                      <a:pt x="666" y="209"/>
                      <a:pt x="661" y="205"/>
                    </a:cubicBezTo>
                    <a:lnTo>
                      <a:pt x="625" y="183"/>
                    </a:lnTo>
                    <a:cubicBezTo>
                      <a:pt x="625" y="177"/>
                      <a:pt x="625" y="170"/>
                      <a:pt x="625" y="163"/>
                    </a:cubicBezTo>
                    <a:lnTo>
                      <a:pt x="660" y="140"/>
                    </a:lnTo>
                    <a:cubicBezTo>
                      <a:pt x="666" y="137"/>
                      <a:pt x="668" y="130"/>
                      <a:pt x="665" y="124"/>
                    </a:cubicBezTo>
                    <a:lnTo>
                      <a:pt x="649" y="86"/>
                    </a:lnTo>
                    <a:cubicBezTo>
                      <a:pt x="647" y="80"/>
                      <a:pt x="640" y="77"/>
                      <a:pt x="634" y="78"/>
                    </a:cubicBezTo>
                    <a:lnTo>
                      <a:pt x="593" y="88"/>
                    </a:lnTo>
                    <a:cubicBezTo>
                      <a:pt x="589" y="83"/>
                      <a:pt x="584" y="78"/>
                      <a:pt x="579" y="74"/>
                    </a:cubicBezTo>
                    <a:lnTo>
                      <a:pt x="588" y="33"/>
                    </a:lnTo>
                    <a:cubicBezTo>
                      <a:pt x="589" y="27"/>
                      <a:pt x="586" y="20"/>
                      <a:pt x="580" y="18"/>
                    </a:cubicBezTo>
                    <a:lnTo>
                      <a:pt x="542" y="2"/>
                    </a:lnTo>
                    <a:cubicBezTo>
                      <a:pt x="540" y="2"/>
                      <a:pt x="538" y="1"/>
                      <a:pt x="537" y="1"/>
                    </a:cubicBezTo>
                    <a:close/>
                    <a:moveTo>
                      <a:pt x="542" y="31"/>
                    </a:moveTo>
                    <a:lnTo>
                      <a:pt x="559" y="38"/>
                    </a:lnTo>
                    <a:lnTo>
                      <a:pt x="551" y="75"/>
                    </a:lnTo>
                    <a:cubicBezTo>
                      <a:pt x="550" y="81"/>
                      <a:pt x="552" y="86"/>
                      <a:pt x="556" y="89"/>
                    </a:cubicBezTo>
                    <a:cubicBezTo>
                      <a:pt x="565" y="95"/>
                      <a:pt x="572" y="103"/>
                      <a:pt x="579" y="111"/>
                    </a:cubicBezTo>
                    <a:cubicBezTo>
                      <a:pt x="582" y="115"/>
                      <a:pt x="587" y="117"/>
                      <a:pt x="592" y="116"/>
                    </a:cubicBezTo>
                    <a:lnTo>
                      <a:pt x="629" y="107"/>
                    </a:lnTo>
                    <a:lnTo>
                      <a:pt x="636" y="124"/>
                    </a:lnTo>
                    <a:lnTo>
                      <a:pt x="604" y="145"/>
                    </a:lnTo>
                    <a:cubicBezTo>
                      <a:pt x="600" y="148"/>
                      <a:pt x="597" y="153"/>
                      <a:pt x="598" y="158"/>
                    </a:cubicBezTo>
                    <a:cubicBezTo>
                      <a:pt x="600" y="168"/>
                      <a:pt x="600" y="179"/>
                      <a:pt x="599" y="189"/>
                    </a:cubicBezTo>
                    <a:cubicBezTo>
                      <a:pt x="598" y="194"/>
                      <a:pt x="600" y="199"/>
                      <a:pt x="605" y="202"/>
                    </a:cubicBezTo>
                    <a:lnTo>
                      <a:pt x="637" y="222"/>
                    </a:lnTo>
                    <a:lnTo>
                      <a:pt x="630" y="239"/>
                    </a:lnTo>
                    <a:lnTo>
                      <a:pt x="593" y="231"/>
                    </a:lnTo>
                    <a:cubicBezTo>
                      <a:pt x="588" y="230"/>
                      <a:pt x="582" y="232"/>
                      <a:pt x="579" y="236"/>
                    </a:cubicBezTo>
                    <a:cubicBezTo>
                      <a:pt x="573" y="245"/>
                      <a:pt x="566" y="252"/>
                      <a:pt x="558" y="258"/>
                    </a:cubicBezTo>
                    <a:cubicBezTo>
                      <a:pt x="553" y="261"/>
                      <a:pt x="551" y="267"/>
                      <a:pt x="553" y="272"/>
                    </a:cubicBezTo>
                    <a:lnTo>
                      <a:pt x="562" y="309"/>
                    </a:lnTo>
                    <a:lnTo>
                      <a:pt x="545" y="316"/>
                    </a:lnTo>
                    <a:lnTo>
                      <a:pt x="524" y="284"/>
                    </a:lnTo>
                    <a:cubicBezTo>
                      <a:pt x="521" y="280"/>
                      <a:pt x="516" y="277"/>
                      <a:pt x="511" y="278"/>
                    </a:cubicBezTo>
                    <a:cubicBezTo>
                      <a:pt x="500" y="280"/>
                      <a:pt x="490" y="280"/>
                      <a:pt x="479" y="279"/>
                    </a:cubicBezTo>
                    <a:cubicBezTo>
                      <a:pt x="474" y="278"/>
                      <a:pt x="469" y="280"/>
                      <a:pt x="466" y="285"/>
                    </a:cubicBezTo>
                    <a:lnTo>
                      <a:pt x="446" y="317"/>
                    </a:lnTo>
                    <a:lnTo>
                      <a:pt x="429" y="310"/>
                    </a:lnTo>
                    <a:lnTo>
                      <a:pt x="437" y="273"/>
                    </a:lnTo>
                    <a:cubicBezTo>
                      <a:pt x="438" y="268"/>
                      <a:pt x="436" y="263"/>
                      <a:pt x="432" y="259"/>
                    </a:cubicBezTo>
                    <a:cubicBezTo>
                      <a:pt x="423" y="253"/>
                      <a:pt x="416" y="246"/>
                      <a:pt x="410" y="237"/>
                    </a:cubicBezTo>
                    <a:cubicBezTo>
                      <a:pt x="407" y="233"/>
                      <a:pt x="401" y="231"/>
                      <a:pt x="396" y="232"/>
                    </a:cubicBezTo>
                    <a:lnTo>
                      <a:pt x="359" y="241"/>
                    </a:lnTo>
                    <a:lnTo>
                      <a:pt x="352" y="224"/>
                    </a:lnTo>
                    <a:lnTo>
                      <a:pt x="384" y="204"/>
                    </a:lnTo>
                    <a:cubicBezTo>
                      <a:pt x="388" y="201"/>
                      <a:pt x="391" y="196"/>
                      <a:pt x="390" y="190"/>
                    </a:cubicBezTo>
                    <a:cubicBezTo>
                      <a:pt x="388" y="180"/>
                      <a:pt x="388" y="170"/>
                      <a:pt x="390" y="159"/>
                    </a:cubicBezTo>
                    <a:cubicBezTo>
                      <a:pt x="390" y="154"/>
                      <a:pt x="388" y="149"/>
                      <a:pt x="384" y="146"/>
                    </a:cubicBezTo>
                    <a:lnTo>
                      <a:pt x="352" y="126"/>
                    </a:lnTo>
                    <a:lnTo>
                      <a:pt x="359" y="109"/>
                    </a:lnTo>
                    <a:lnTo>
                      <a:pt x="395" y="117"/>
                    </a:lnTo>
                    <a:cubicBezTo>
                      <a:pt x="400" y="118"/>
                      <a:pt x="406" y="116"/>
                      <a:pt x="409" y="112"/>
                    </a:cubicBezTo>
                    <a:cubicBezTo>
                      <a:pt x="415" y="103"/>
                      <a:pt x="423" y="96"/>
                      <a:pt x="431" y="89"/>
                    </a:cubicBezTo>
                    <a:cubicBezTo>
                      <a:pt x="435" y="86"/>
                      <a:pt x="437" y="81"/>
                      <a:pt x="436" y="76"/>
                    </a:cubicBezTo>
                    <a:lnTo>
                      <a:pt x="428" y="39"/>
                    </a:lnTo>
                    <a:lnTo>
                      <a:pt x="445" y="32"/>
                    </a:lnTo>
                    <a:lnTo>
                      <a:pt x="465" y="64"/>
                    </a:lnTo>
                    <a:cubicBezTo>
                      <a:pt x="468" y="68"/>
                      <a:pt x="473" y="71"/>
                      <a:pt x="478" y="70"/>
                    </a:cubicBezTo>
                    <a:cubicBezTo>
                      <a:pt x="488" y="68"/>
                      <a:pt x="499" y="68"/>
                      <a:pt x="509" y="70"/>
                    </a:cubicBezTo>
                    <a:cubicBezTo>
                      <a:pt x="515" y="70"/>
                      <a:pt x="520" y="68"/>
                      <a:pt x="523" y="63"/>
                    </a:cubicBezTo>
                    <a:lnTo>
                      <a:pt x="542" y="31"/>
                    </a:lnTo>
                    <a:close/>
                    <a:moveTo>
                      <a:pt x="494" y="106"/>
                    </a:moveTo>
                    <a:cubicBezTo>
                      <a:pt x="467" y="107"/>
                      <a:pt x="442" y="123"/>
                      <a:pt x="431" y="149"/>
                    </a:cubicBezTo>
                    <a:cubicBezTo>
                      <a:pt x="417" y="183"/>
                      <a:pt x="434" y="223"/>
                      <a:pt x="469" y="237"/>
                    </a:cubicBezTo>
                    <a:cubicBezTo>
                      <a:pt x="503" y="251"/>
                      <a:pt x="543" y="234"/>
                      <a:pt x="557" y="200"/>
                    </a:cubicBezTo>
                    <a:cubicBezTo>
                      <a:pt x="571" y="165"/>
                      <a:pt x="555" y="125"/>
                      <a:pt x="520" y="111"/>
                    </a:cubicBezTo>
                    <a:cubicBezTo>
                      <a:pt x="511" y="108"/>
                      <a:pt x="502" y="106"/>
                      <a:pt x="494" y="106"/>
                    </a:cubicBezTo>
                    <a:close/>
                    <a:moveTo>
                      <a:pt x="494" y="133"/>
                    </a:moveTo>
                    <a:cubicBezTo>
                      <a:pt x="499" y="133"/>
                      <a:pt x="505" y="134"/>
                      <a:pt x="510" y="136"/>
                    </a:cubicBezTo>
                    <a:cubicBezTo>
                      <a:pt x="531" y="145"/>
                      <a:pt x="541" y="168"/>
                      <a:pt x="533" y="190"/>
                    </a:cubicBezTo>
                    <a:cubicBezTo>
                      <a:pt x="524" y="211"/>
                      <a:pt x="500" y="221"/>
                      <a:pt x="479" y="212"/>
                    </a:cubicBezTo>
                    <a:cubicBezTo>
                      <a:pt x="458" y="204"/>
                      <a:pt x="448" y="180"/>
                      <a:pt x="456" y="159"/>
                    </a:cubicBezTo>
                    <a:cubicBezTo>
                      <a:pt x="463" y="143"/>
                      <a:pt x="478" y="133"/>
                      <a:pt x="494" y="133"/>
                    </a:cubicBezTo>
                    <a:close/>
                    <a:moveTo>
                      <a:pt x="194" y="228"/>
                    </a:moveTo>
                    <a:cubicBezTo>
                      <a:pt x="188" y="228"/>
                      <a:pt x="182" y="233"/>
                      <a:pt x="181" y="239"/>
                    </a:cubicBezTo>
                    <a:lnTo>
                      <a:pt x="172" y="293"/>
                    </a:lnTo>
                    <a:cubicBezTo>
                      <a:pt x="163" y="296"/>
                      <a:pt x="154" y="300"/>
                      <a:pt x="145" y="304"/>
                    </a:cubicBezTo>
                    <a:lnTo>
                      <a:pt x="101" y="273"/>
                    </a:lnTo>
                    <a:cubicBezTo>
                      <a:pt x="95" y="269"/>
                      <a:pt x="88" y="269"/>
                      <a:pt x="83" y="274"/>
                    </a:cubicBezTo>
                    <a:lnTo>
                      <a:pt x="47" y="310"/>
                    </a:lnTo>
                    <a:cubicBezTo>
                      <a:pt x="42" y="315"/>
                      <a:pt x="42" y="322"/>
                      <a:pt x="45" y="328"/>
                    </a:cubicBezTo>
                    <a:lnTo>
                      <a:pt x="77" y="372"/>
                    </a:lnTo>
                    <a:cubicBezTo>
                      <a:pt x="72" y="381"/>
                      <a:pt x="68" y="390"/>
                      <a:pt x="65" y="400"/>
                    </a:cubicBezTo>
                    <a:lnTo>
                      <a:pt x="12" y="409"/>
                    </a:lnTo>
                    <a:cubicBezTo>
                      <a:pt x="5" y="410"/>
                      <a:pt x="0" y="415"/>
                      <a:pt x="0" y="422"/>
                    </a:cubicBezTo>
                    <a:lnTo>
                      <a:pt x="0" y="473"/>
                    </a:lnTo>
                    <a:cubicBezTo>
                      <a:pt x="0" y="480"/>
                      <a:pt x="5" y="486"/>
                      <a:pt x="11" y="487"/>
                    </a:cubicBezTo>
                    <a:lnTo>
                      <a:pt x="65" y="496"/>
                    </a:lnTo>
                    <a:cubicBezTo>
                      <a:pt x="68" y="506"/>
                      <a:pt x="72" y="515"/>
                      <a:pt x="77" y="524"/>
                    </a:cubicBezTo>
                    <a:lnTo>
                      <a:pt x="45" y="568"/>
                    </a:lnTo>
                    <a:cubicBezTo>
                      <a:pt x="41" y="573"/>
                      <a:pt x="42" y="580"/>
                      <a:pt x="46" y="585"/>
                    </a:cubicBezTo>
                    <a:lnTo>
                      <a:pt x="83" y="622"/>
                    </a:lnTo>
                    <a:cubicBezTo>
                      <a:pt x="87" y="626"/>
                      <a:pt x="95" y="627"/>
                      <a:pt x="100" y="623"/>
                    </a:cubicBezTo>
                    <a:lnTo>
                      <a:pt x="145" y="592"/>
                    </a:lnTo>
                    <a:cubicBezTo>
                      <a:pt x="153" y="596"/>
                      <a:pt x="163" y="600"/>
                      <a:pt x="172" y="603"/>
                    </a:cubicBezTo>
                    <a:lnTo>
                      <a:pt x="181" y="657"/>
                    </a:lnTo>
                    <a:cubicBezTo>
                      <a:pt x="182" y="663"/>
                      <a:pt x="188" y="668"/>
                      <a:pt x="194" y="668"/>
                    </a:cubicBezTo>
                    <a:lnTo>
                      <a:pt x="246" y="668"/>
                    </a:lnTo>
                    <a:cubicBezTo>
                      <a:pt x="252" y="668"/>
                      <a:pt x="258" y="663"/>
                      <a:pt x="259" y="657"/>
                    </a:cubicBezTo>
                    <a:lnTo>
                      <a:pt x="269" y="603"/>
                    </a:lnTo>
                    <a:cubicBezTo>
                      <a:pt x="278" y="600"/>
                      <a:pt x="287" y="596"/>
                      <a:pt x="296" y="591"/>
                    </a:cubicBezTo>
                    <a:lnTo>
                      <a:pt x="341" y="623"/>
                    </a:lnTo>
                    <a:cubicBezTo>
                      <a:pt x="346" y="627"/>
                      <a:pt x="354" y="626"/>
                      <a:pt x="358" y="622"/>
                    </a:cubicBezTo>
                    <a:lnTo>
                      <a:pt x="395" y="585"/>
                    </a:lnTo>
                    <a:cubicBezTo>
                      <a:pt x="399" y="580"/>
                      <a:pt x="400" y="573"/>
                      <a:pt x="396" y="568"/>
                    </a:cubicBezTo>
                    <a:lnTo>
                      <a:pt x="364" y="523"/>
                    </a:lnTo>
                    <a:cubicBezTo>
                      <a:pt x="368" y="515"/>
                      <a:pt x="372" y="506"/>
                      <a:pt x="375" y="496"/>
                    </a:cubicBezTo>
                    <a:lnTo>
                      <a:pt x="429" y="487"/>
                    </a:lnTo>
                    <a:cubicBezTo>
                      <a:pt x="436" y="486"/>
                      <a:pt x="440" y="480"/>
                      <a:pt x="440" y="473"/>
                    </a:cubicBezTo>
                    <a:lnTo>
                      <a:pt x="440" y="422"/>
                    </a:lnTo>
                    <a:cubicBezTo>
                      <a:pt x="440" y="415"/>
                      <a:pt x="436" y="410"/>
                      <a:pt x="429" y="409"/>
                    </a:cubicBezTo>
                    <a:lnTo>
                      <a:pt x="375" y="400"/>
                    </a:lnTo>
                    <a:cubicBezTo>
                      <a:pt x="372" y="390"/>
                      <a:pt x="368" y="381"/>
                      <a:pt x="364" y="373"/>
                    </a:cubicBezTo>
                    <a:lnTo>
                      <a:pt x="396" y="328"/>
                    </a:lnTo>
                    <a:cubicBezTo>
                      <a:pt x="399" y="322"/>
                      <a:pt x="399" y="315"/>
                      <a:pt x="394" y="310"/>
                    </a:cubicBezTo>
                    <a:lnTo>
                      <a:pt x="357" y="274"/>
                    </a:lnTo>
                    <a:cubicBezTo>
                      <a:pt x="353" y="269"/>
                      <a:pt x="346" y="269"/>
                      <a:pt x="340" y="273"/>
                    </a:cubicBezTo>
                    <a:lnTo>
                      <a:pt x="296" y="305"/>
                    </a:lnTo>
                    <a:cubicBezTo>
                      <a:pt x="287" y="300"/>
                      <a:pt x="278" y="296"/>
                      <a:pt x="269" y="293"/>
                    </a:cubicBezTo>
                    <a:lnTo>
                      <a:pt x="259" y="239"/>
                    </a:lnTo>
                    <a:cubicBezTo>
                      <a:pt x="258" y="233"/>
                      <a:pt x="252" y="228"/>
                      <a:pt x="246" y="228"/>
                    </a:cubicBezTo>
                    <a:lnTo>
                      <a:pt x="194" y="228"/>
                    </a:lnTo>
                    <a:close/>
                    <a:moveTo>
                      <a:pt x="206" y="255"/>
                    </a:moveTo>
                    <a:lnTo>
                      <a:pt x="235" y="255"/>
                    </a:lnTo>
                    <a:lnTo>
                      <a:pt x="244" y="305"/>
                    </a:lnTo>
                    <a:cubicBezTo>
                      <a:pt x="244" y="310"/>
                      <a:pt x="248" y="314"/>
                      <a:pt x="253" y="316"/>
                    </a:cubicBezTo>
                    <a:cubicBezTo>
                      <a:pt x="267" y="319"/>
                      <a:pt x="279" y="324"/>
                      <a:pt x="291" y="331"/>
                    </a:cubicBezTo>
                    <a:cubicBezTo>
                      <a:pt x="295" y="334"/>
                      <a:pt x="301" y="334"/>
                      <a:pt x="305" y="330"/>
                    </a:cubicBezTo>
                    <a:lnTo>
                      <a:pt x="347" y="301"/>
                    </a:lnTo>
                    <a:lnTo>
                      <a:pt x="367" y="321"/>
                    </a:lnTo>
                    <a:lnTo>
                      <a:pt x="338" y="363"/>
                    </a:lnTo>
                    <a:cubicBezTo>
                      <a:pt x="335" y="368"/>
                      <a:pt x="335" y="373"/>
                      <a:pt x="337" y="378"/>
                    </a:cubicBezTo>
                    <a:cubicBezTo>
                      <a:pt x="344" y="389"/>
                      <a:pt x="349" y="402"/>
                      <a:pt x="353" y="415"/>
                    </a:cubicBezTo>
                    <a:cubicBezTo>
                      <a:pt x="354" y="420"/>
                      <a:pt x="358" y="424"/>
                      <a:pt x="364" y="425"/>
                    </a:cubicBezTo>
                    <a:lnTo>
                      <a:pt x="414" y="433"/>
                    </a:lnTo>
                    <a:lnTo>
                      <a:pt x="414" y="462"/>
                    </a:lnTo>
                    <a:lnTo>
                      <a:pt x="363" y="471"/>
                    </a:lnTo>
                    <a:cubicBezTo>
                      <a:pt x="358" y="472"/>
                      <a:pt x="354" y="476"/>
                      <a:pt x="353" y="481"/>
                    </a:cubicBezTo>
                    <a:cubicBezTo>
                      <a:pt x="349" y="494"/>
                      <a:pt x="344" y="507"/>
                      <a:pt x="337" y="518"/>
                    </a:cubicBezTo>
                    <a:cubicBezTo>
                      <a:pt x="335" y="523"/>
                      <a:pt x="335" y="529"/>
                      <a:pt x="338" y="533"/>
                    </a:cubicBezTo>
                    <a:lnTo>
                      <a:pt x="368" y="574"/>
                    </a:lnTo>
                    <a:lnTo>
                      <a:pt x="347" y="595"/>
                    </a:lnTo>
                    <a:lnTo>
                      <a:pt x="305" y="565"/>
                    </a:lnTo>
                    <a:cubicBezTo>
                      <a:pt x="301" y="562"/>
                      <a:pt x="295" y="562"/>
                      <a:pt x="291" y="565"/>
                    </a:cubicBezTo>
                    <a:cubicBezTo>
                      <a:pt x="279" y="572"/>
                      <a:pt x="267" y="577"/>
                      <a:pt x="253" y="581"/>
                    </a:cubicBezTo>
                    <a:cubicBezTo>
                      <a:pt x="248" y="582"/>
                      <a:pt x="245" y="586"/>
                      <a:pt x="244" y="591"/>
                    </a:cubicBezTo>
                    <a:lnTo>
                      <a:pt x="235" y="641"/>
                    </a:lnTo>
                    <a:lnTo>
                      <a:pt x="206" y="641"/>
                    </a:lnTo>
                    <a:lnTo>
                      <a:pt x="197" y="592"/>
                    </a:lnTo>
                    <a:cubicBezTo>
                      <a:pt x="196" y="586"/>
                      <a:pt x="192" y="582"/>
                      <a:pt x="187" y="581"/>
                    </a:cubicBezTo>
                    <a:cubicBezTo>
                      <a:pt x="174" y="577"/>
                      <a:pt x="161" y="572"/>
                      <a:pt x="150" y="565"/>
                    </a:cubicBezTo>
                    <a:cubicBezTo>
                      <a:pt x="145" y="563"/>
                      <a:pt x="140" y="563"/>
                      <a:pt x="135" y="566"/>
                    </a:cubicBezTo>
                    <a:lnTo>
                      <a:pt x="94" y="595"/>
                    </a:lnTo>
                    <a:lnTo>
                      <a:pt x="73" y="574"/>
                    </a:lnTo>
                    <a:lnTo>
                      <a:pt x="102" y="533"/>
                    </a:lnTo>
                    <a:cubicBezTo>
                      <a:pt x="106" y="529"/>
                      <a:pt x="106" y="523"/>
                      <a:pt x="103" y="519"/>
                    </a:cubicBezTo>
                    <a:cubicBezTo>
                      <a:pt x="96" y="507"/>
                      <a:pt x="91" y="494"/>
                      <a:pt x="87" y="481"/>
                    </a:cubicBezTo>
                    <a:cubicBezTo>
                      <a:pt x="86" y="476"/>
                      <a:pt x="82" y="472"/>
                      <a:pt x="77" y="471"/>
                    </a:cubicBezTo>
                    <a:lnTo>
                      <a:pt x="27" y="462"/>
                    </a:lnTo>
                    <a:lnTo>
                      <a:pt x="27" y="433"/>
                    </a:lnTo>
                    <a:lnTo>
                      <a:pt x="77" y="425"/>
                    </a:lnTo>
                    <a:cubicBezTo>
                      <a:pt x="82" y="424"/>
                      <a:pt x="86" y="420"/>
                      <a:pt x="87" y="415"/>
                    </a:cubicBezTo>
                    <a:cubicBezTo>
                      <a:pt x="91" y="401"/>
                      <a:pt x="96" y="389"/>
                      <a:pt x="103" y="377"/>
                    </a:cubicBezTo>
                    <a:cubicBezTo>
                      <a:pt x="106" y="373"/>
                      <a:pt x="106" y="367"/>
                      <a:pt x="103" y="363"/>
                    </a:cubicBezTo>
                    <a:lnTo>
                      <a:pt x="74" y="321"/>
                    </a:lnTo>
                    <a:lnTo>
                      <a:pt x="94" y="301"/>
                    </a:lnTo>
                    <a:lnTo>
                      <a:pt x="135" y="330"/>
                    </a:lnTo>
                    <a:cubicBezTo>
                      <a:pt x="140" y="333"/>
                      <a:pt x="145" y="333"/>
                      <a:pt x="150" y="331"/>
                    </a:cubicBezTo>
                    <a:cubicBezTo>
                      <a:pt x="161" y="324"/>
                      <a:pt x="174" y="319"/>
                      <a:pt x="187" y="315"/>
                    </a:cubicBezTo>
                    <a:cubicBezTo>
                      <a:pt x="193" y="314"/>
                      <a:pt x="197" y="310"/>
                      <a:pt x="197" y="305"/>
                    </a:cubicBezTo>
                    <a:lnTo>
                      <a:pt x="206" y="255"/>
                    </a:lnTo>
                    <a:close/>
                    <a:moveTo>
                      <a:pt x="220" y="366"/>
                    </a:moveTo>
                    <a:cubicBezTo>
                      <a:pt x="175" y="366"/>
                      <a:pt x="138" y="403"/>
                      <a:pt x="138" y="448"/>
                    </a:cubicBezTo>
                    <a:cubicBezTo>
                      <a:pt x="138" y="493"/>
                      <a:pt x="175" y="530"/>
                      <a:pt x="220" y="530"/>
                    </a:cubicBezTo>
                    <a:cubicBezTo>
                      <a:pt x="266" y="530"/>
                      <a:pt x="303" y="493"/>
                      <a:pt x="303" y="448"/>
                    </a:cubicBezTo>
                    <a:cubicBezTo>
                      <a:pt x="303" y="403"/>
                      <a:pt x="266" y="366"/>
                      <a:pt x="220" y="366"/>
                    </a:cubicBezTo>
                    <a:close/>
                    <a:moveTo>
                      <a:pt x="220" y="392"/>
                    </a:moveTo>
                    <a:cubicBezTo>
                      <a:pt x="251" y="392"/>
                      <a:pt x="276" y="417"/>
                      <a:pt x="276" y="448"/>
                    </a:cubicBezTo>
                    <a:cubicBezTo>
                      <a:pt x="276" y="479"/>
                      <a:pt x="251" y="504"/>
                      <a:pt x="220" y="504"/>
                    </a:cubicBezTo>
                    <a:cubicBezTo>
                      <a:pt x="190" y="504"/>
                      <a:pt x="165" y="479"/>
                      <a:pt x="165" y="448"/>
                    </a:cubicBezTo>
                    <a:cubicBezTo>
                      <a:pt x="165" y="417"/>
                      <a:pt x="190" y="392"/>
                      <a:pt x="220" y="392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8" name="Pager"/>
            <p:cNvSpPr/>
            <p:nvPr/>
          </p:nvSpPr>
          <p:spPr>
            <a:xfrm>
              <a:off x="936503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Pager"/>
            <p:cNvSpPr/>
            <p:nvPr/>
          </p:nvSpPr>
          <p:spPr>
            <a:xfrm>
              <a:off x="1240270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Back Button"/>
            <p:cNvSpPr>
              <a:spLocks noChangeAspect="1"/>
            </p:cNvSpPr>
            <p:nvPr/>
          </p:nvSpPr>
          <p:spPr bwMode="auto">
            <a:xfrm>
              <a:off x="989093" y="2521597"/>
              <a:ext cx="129621" cy="119968"/>
            </a:xfrm>
            <a:custGeom>
              <a:avLst/>
              <a:gdLst>
                <a:gd name="T0" fmla="*/ 256 w 552"/>
                <a:gd name="T1" fmla="*/ 0 h 512"/>
                <a:gd name="T2" fmla="*/ 0 w 552"/>
                <a:gd name="T3" fmla="*/ 256 h 512"/>
                <a:gd name="T4" fmla="*/ 256 w 552"/>
                <a:gd name="T5" fmla="*/ 512 h 512"/>
                <a:gd name="T6" fmla="*/ 276 w 552"/>
                <a:gd name="T7" fmla="*/ 492 h 512"/>
                <a:gd name="T8" fmla="*/ 55 w 552"/>
                <a:gd name="T9" fmla="*/ 270 h 512"/>
                <a:gd name="T10" fmla="*/ 552 w 552"/>
                <a:gd name="T11" fmla="*/ 270 h 512"/>
                <a:gd name="T12" fmla="*/ 552 w 552"/>
                <a:gd name="T13" fmla="*/ 242 h 512"/>
                <a:gd name="T14" fmla="*/ 53 w 552"/>
                <a:gd name="T15" fmla="*/ 242 h 512"/>
                <a:gd name="T16" fmla="*/ 276 w 552"/>
                <a:gd name="T17" fmla="*/ 20 h 512"/>
                <a:gd name="T18" fmla="*/ 256 w 55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2" h="512">
                  <a:moveTo>
                    <a:pt x="256" y="0"/>
                  </a:moveTo>
                  <a:cubicBezTo>
                    <a:pt x="172" y="87"/>
                    <a:pt x="83" y="169"/>
                    <a:pt x="0" y="256"/>
                  </a:cubicBezTo>
                  <a:cubicBezTo>
                    <a:pt x="85" y="341"/>
                    <a:pt x="171" y="427"/>
                    <a:pt x="256" y="512"/>
                  </a:cubicBezTo>
                  <a:lnTo>
                    <a:pt x="276" y="492"/>
                  </a:lnTo>
                  <a:lnTo>
                    <a:pt x="55" y="270"/>
                  </a:lnTo>
                  <a:lnTo>
                    <a:pt x="552" y="270"/>
                  </a:lnTo>
                  <a:lnTo>
                    <a:pt x="552" y="242"/>
                  </a:lnTo>
                  <a:lnTo>
                    <a:pt x="53" y="242"/>
                  </a:lnTo>
                  <a:lnTo>
                    <a:pt x="276" y="2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Go Home"/>
            <p:cNvSpPr>
              <a:spLocks noChangeAspect="1" noEditPoints="1"/>
            </p:cNvSpPr>
            <p:nvPr/>
          </p:nvSpPr>
          <p:spPr bwMode="auto">
            <a:xfrm>
              <a:off x="1283468" y="2514725"/>
              <a:ext cx="128085" cy="126841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4515" y="406740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Ski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4515" y="4788547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515" y="515787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및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24" y="945852"/>
            <a:ext cx="6133649" cy="34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2" r="50220"/>
          <a:stretch/>
        </p:blipFill>
        <p:spPr>
          <a:xfrm>
            <a:off x="1343926" y="1454903"/>
            <a:ext cx="4546257" cy="3033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1380" y="4823752"/>
            <a:ext cx="2258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인게임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4443" y="5316448"/>
            <a:ext cx="445878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hlinkClick r:id="rId4"/>
              </a:rPr>
              <a:t>https://www.youtube.com/watch?v=z3akVXQWowI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1257" r="11257"/>
          <a:stretch/>
        </p:blipFill>
        <p:spPr>
          <a:xfrm>
            <a:off x="5890183" y="1454903"/>
            <a:ext cx="4561266" cy="30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4436" y="1316241"/>
            <a:ext cx="62424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Ski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똑같은 움직임을 재현할 수 있는 시뮬레이터와 연동하여 실제 스키에서는 경험할 수 없는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익스트림한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경험을 가상공간을 통해 체험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58" y="2601884"/>
            <a:ext cx="2351693" cy="2793076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5865910" y="3752515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15085"/>
          <a:stretch/>
        </p:blipFill>
        <p:spPr bwMode="auto">
          <a:xfrm>
            <a:off x="7341983" y="2601885"/>
            <a:ext cx="2927734" cy="27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36331" y="547757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5551" y="547757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199532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38" y="2100789"/>
            <a:ext cx="7489295" cy="373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45032" y="1322219"/>
            <a:ext cx="30412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콘텐츠의 전체적인 컨셉 기획 및 이벤트 기획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493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0313" y="1322219"/>
            <a:ext cx="33906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실제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맵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21" y="2072217"/>
            <a:ext cx="7477855" cy="3591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69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15" y="0"/>
            <a:ext cx="12189185" cy="3484531"/>
            <a:chOff x="378070" y="3021777"/>
            <a:chExt cx="11262542" cy="32196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18845" t="13191" r="21740" b="3364"/>
            <a:stretch/>
          </p:blipFill>
          <p:spPr>
            <a:xfrm>
              <a:off x="4123593" y="3021777"/>
              <a:ext cx="3754315" cy="32196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9752" t="11143" r="25807" b="6534"/>
            <a:stretch/>
          </p:blipFill>
          <p:spPr>
            <a:xfrm>
              <a:off x="378070" y="3021777"/>
              <a:ext cx="3745523" cy="32196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l="137" t="13267" r="-211" b="2628"/>
            <a:stretch/>
          </p:blipFill>
          <p:spPr>
            <a:xfrm>
              <a:off x="7877908" y="3021777"/>
              <a:ext cx="3762704" cy="321963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969853" y="4445469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假聯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9260" y="5166615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2947" y="5535947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및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112" t="3855"/>
          <a:stretch/>
        </p:blipFill>
        <p:spPr>
          <a:xfrm>
            <a:off x="1107831" y="1687391"/>
            <a:ext cx="4879731" cy="26498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3285" b="2795"/>
          <a:stretch/>
        </p:blipFill>
        <p:spPr>
          <a:xfrm>
            <a:off x="5987562" y="1687391"/>
            <a:ext cx="4879731" cy="2649870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5141380" y="4823752"/>
            <a:ext cx="2258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인게임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4443" y="5316448"/>
            <a:ext cx="445878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hlinkClick r:id="rId5"/>
              </a:rPr>
              <a:t>https://www.youtube.com/watch?v=JnBek7PHmp4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27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7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462" y="1203530"/>
            <a:ext cx="1016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아이들이 부모의 도움이 없어도 올바른 양치질 습관을 가질 수 있도록 유도하고 칫솔에 센서 부착을 통해 아이의 양치 습관을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파악할 수 있게 하는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Add-on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형태의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및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 rot="922218">
            <a:off x="2557127" y="3625542"/>
            <a:ext cx="1278001" cy="977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14557" r="25147" b="28980"/>
          <a:stretch/>
        </p:blipFill>
        <p:spPr>
          <a:xfrm>
            <a:off x="1123313" y="3739936"/>
            <a:ext cx="776364" cy="881910"/>
          </a:xfrm>
          <a:prstGeom prst="rect">
            <a:avLst/>
          </a:prstGeom>
        </p:spPr>
      </p:pic>
      <p:sp>
        <p:nvSpPr>
          <p:cNvPr id="5" name="덧셈 기호 4"/>
          <p:cNvSpPr/>
          <p:nvPr/>
        </p:nvSpPr>
        <p:spPr>
          <a:xfrm>
            <a:off x="1904377" y="3994757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01810" y="3302280"/>
            <a:ext cx="1898392" cy="1732127"/>
            <a:chOff x="5151215" y="2431341"/>
            <a:chExt cx="1898392" cy="173212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5234347" y="2348209"/>
              <a:ext cx="1732127" cy="1898392"/>
            </a:xfrm>
            <a:prstGeom prst="rect">
              <a:avLst/>
            </a:prstGeom>
          </p:spPr>
        </p:pic>
        <p:pic>
          <p:nvPicPr>
            <p:cNvPr id="8" name="Picture 6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150" y="2836039"/>
              <a:ext cx="1233899" cy="91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133026" y="4876667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3537" y="4877834"/>
            <a:ext cx="1125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Toothbrush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6831" y="4872655"/>
            <a:ext cx="107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Tablet App</a:t>
            </a:r>
          </a:p>
        </p:txBody>
      </p:sp>
      <p:sp>
        <p:nvSpPr>
          <p:cNvPr id="12" name="덧셈 기호 11"/>
          <p:cNvSpPr/>
          <p:nvPr/>
        </p:nvSpPr>
        <p:spPr>
          <a:xfrm>
            <a:off x="4152159" y="3998690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7"/>
          <a:stretch/>
        </p:blipFill>
        <p:spPr>
          <a:xfrm>
            <a:off x="7753481" y="2352518"/>
            <a:ext cx="1149840" cy="10034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2405364" y="2404445"/>
            <a:ext cx="958888" cy="833885"/>
          </a:xfrm>
          <a:prstGeom prst="rect">
            <a:avLst/>
          </a:prstGeom>
        </p:spPr>
      </p:pic>
      <p:grpSp>
        <p:nvGrpSpPr>
          <p:cNvPr id="16" name="Phone"/>
          <p:cNvGrpSpPr>
            <a:grpSpLocks noChangeAspect="1"/>
          </p:cNvGrpSpPr>
          <p:nvPr/>
        </p:nvGrpSpPr>
        <p:grpSpPr>
          <a:xfrm>
            <a:off x="8949670" y="3659992"/>
            <a:ext cx="679787" cy="1332385"/>
            <a:chOff x="595686" y="1262396"/>
            <a:chExt cx="2479208" cy="4859248"/>
          </a:xfrm>
        </p:grpSpPr>
        <p:sp>
          <p:nvSpPr>
            <p:cNvPr id="18" name="Case"/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Button"/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mera"/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Speaker"/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Display"/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22586" y="2631320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애니메이션을 통한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올바른 양치 터득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1075" y="3435986"/>
            <a:ext cx="585216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02207" y="5106100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Smartphone App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31293" y="3460075"/>
            <a:ext cx="415150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74467" y="2753705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스마트폰을 통한 아이의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습관 확인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769" y="389903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 및 제품의 특징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976158" y="3806982"/>
            <a:ext cx="623786" cy="1052907"/>
            <a:chOff x="2057596" y="2458296"/>
            <a:chExt cx="2019169" cy="3408213"/>
          </a:xfrm>
        </p:grpSpPr>
        <p:grpSp>
          <p:nvGrpSpPr>
            <p:cNvPr id="32" name="그룹 31"/>
            <p:cNvGrpSpPr/>
            <p:nvPr/>
          </p:nvGrpSpPr>
          <p:grpSpPr>
            <a:xfrm>
              <a:off x="2934643" y="5545877"/>
              <a:ext cx="320632" cy="320632"/>
              <a:chOff x="1585520" y="5167492"/>
              <a:chExt cx="554371" cy="554371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1585520" y="5167492"/>
                <a:ext cx="554371" cy="5543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9" name="Update"/>
              <p:cNvSpPr>
                <a:spLocks noChangeAspect="1" noEditPoints="1"/>
              </p:cNvSpPr>
              <p:nvPr/>
            </p:nvSpPr>
            <p:spPr bwMode="auto">
              <a:xfrm>
                <a:off x="1718854" y="5293113"/>
                <a:ext cx="283944" cy="303128"/>
              </a:xfrm>
              <a:custGeom>
                <a:avLst/>
                <a:gdLst>
                  <a:gd name="T0" fmla="*/ 440 w 481"/>
                  <a:gd name="T1" fmla="*/ 0 h 512"/>
                  <a:gd name="T2" fmla="*/ 427 w 481"/>
                  <a:gd name="T3" fmla="*/ 13 h 512"/>
                  <a:gd name="T4" fmla="*/ 427 w 481"/>
                  <a:gd name="T5" fmla="*/ 103 h 512"/>
                  <a:gd name="T6" fmla="*/ 419 w 481"/>
                  <a:gd name="T7" fmla="*/ 93 h 512"/>
                  <a:gd name="T8" fmla="*/ 419 w 481"/>
                  <a:gd name="T9" fmla="*/ 93 h 512"/>
                  <a:gd name="T10" fmla="*/ 241 w 481"/>
                  <a:gd name="T11" fmla="*/ 13 h 512"/>
                  <a:gd name="T12" fmla="*/ 1 w 481"/>
                  <a:gd name="T13" fmla="*/ 253 h 512"/>
                  <a:gd name="T14" fmla="*/ 27 w 481"/>
                  <a:gd name="T15" fmla="*/ 253 h 512"/>
                  <a:gd name="T16" fmla="*/ 241 w 481"/>
                  <a:gd name="T17" fmla="*/ 40 h 512"/>
                  <a:gd name="T18" fmla="*/ 399 w 481"/>
                  <a:gd name="T19" fmla="*/ 111 h 512"/>
                  <a:gd name="T20" fmla="*/ 407 w 481"/>
                  <a:gd name="T21" fmla="*/ 120 h 512"/>
                  <a:gd name="T22" fmla="*/ 321 w 481"/>
                  <a:gd name="T23" fmla="*/ 120 h 512"/>
                  <a:gd name="T24" fmla="*/ 321 w 481"/>
                  <a:gd name="T25" fmla="*/ 147 h 512"/>
                  <a:gd name="T26" fmla="*/ 454 w 481"/>
                  <a:gd name="T27" fmla="*/ 147 h 512"/>
                  <a:gd name="T28" fmla="*/ 454 w 481"/>
                  <a:gd name="T29" fmla="*/ 13 h 512"/>
                  <a:gd name="T30" fmla="*/ 440 w 481"/>
                  <a:gd name="T31" fmla="*/ 0 h 512"/>
                  <a:gd name="T32" fmla="*/ 467 w 481"/>
                  <a:gd name="T33" fmla="*/ 240 h 512"/>
                  <a:gd name="T34" fmla="*/ 454 w 481"/>
                  <a:gd name="T35" fmla="*/ 253 h 512"/>
                  <a:gd name="T36" fmla="*/ 241 w 481"/>
                  <a:gd name="T37" fmla="*/ 467 h 512"/>
                  <a:gd name="T38" fmla="*/ 82 w 481"/>
                  <a:gd name="T39" fmla="*/ 396 h 512"/>
                  <a:gd name="T40" fmla="*/ 74 w 481"/>
                  <a:gd name="T41" fmla="*/ 387 h 512"/>
                  <a:gd name="T42" fmla="*/ 161 w 481"/>
                  <a:gd name="T43" fmla="*/ 387 h 512"/>
                  <a:gd name="T44" fmla="*/ 161 w 481"/>
                  <a:gd name="T45" fmla="*/ 360 h 512"/>
                  <a:gd name="T46" fmla="*/ 27 w 481"/>
                  <a:gd name="T47" fmla="*/ 360 h 512"/>
                  <a:gd name="T48" fmla="*/ 27 w 481"/>
                  <a:gd name="T49" fmla="*/ 493 h 512"/>
                  <a:gd name="T50" fmla="*/ 54 w 481"/>
                  <a:gd name="T51" fmla="*/ 493 h 512"/>
                  <a:gd name="T52" fmla="*/ 54 w 481"/>
                  <a:gd name="T53" fmla="*/ 404 h 512"/>
                  <a:gd name="T54" fmla="*/ 62 w 481"/>
                  <a:gd name="T55" fmla="*/ 414 h 512"/>
                  <a:gd name="T56" fmla="*/ 62 w 481"/>
                  <a:gd name="T57" fmla="*/ 414 h 512"/>
                  <a:gd name="T58" fmla="*/ 241 w 481"/>
                  <a:gd name="T59" fmla="*/ 493 h 512"/>
                  <a:gd name="T60" fmla="*/ 481 w 481"/>
                  <a:gd name="T61" fmla="*/ 253 h 512"/>
                  <a:gd name="T62" fmla="*/ 467 w 481"/>
                  <a:gd name="T63" fmla="*/ 24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81" h="512">
                    <a:moveTo>
                      <a:pt x="440" y="0"/>
                    </a:moveTo>
                    <a:cubicBezTo>
                      <a:pt x="433" y="0"/>
                      <a:pt x="427" y="6"/>
                      <a:pt x="427" y="13"/>
                    </a:cubicBezTo>
                    <a:lnTo>
                      <a:pt x="427" y="103"/>
                    </a:lnTo>
                    <a:cubicBezTo>
                      <a:pt x="424" y="99"/>
                      <a:pt x="422" y="96"/>
                      <a:pt x="419" y="93"/>
                    </a:cubicBezTo>
                    <a:lnTo>
                      <a:pt x="419" y="93"/>
                    </a:lnTo>
                    <a:cubicBezTo>
                      <a:pt x="375" y="44"/>
                      <a:pt x="311" y="13"/>
                      <a:pt x="241" y="13"/>
                    </a:cubicBezTo>
                    <a:cubicBezTo>
                      <a:pt x="108" y="13"/>
                      <a:pt x="1" y="121"/>
                      <a:pt x="1" y="253"/>
                    </a:cubicBezTo>
                    <a:cubicBezTo>
                      <a:pt x="0" y="272"/>
                      <a:pt x="27" y="272"/>
                      <a:pt x="27" y="253"/>
                    </a:cubicBezTo>
                    <a:cubicBezTo>
                      <a:pt x="27" y="136"/>
                      <a:pt x="123" y="40"/>
                      <a:pt x="241" y="40"/>
                    </a:cubicBezTo>
                    <a:cubicBezTo>
                      <a:pt x="304" y="40"/>
                      <a:pt x="360" y="67"/>
                      <a:pt x="399" y="111"/>
                    </a:cubicBezTo>
                    <a:cubicBezTo>
                      <a:pt x="402" y="114"/>
                      <a:pt x="404" y="117"/>
                      <a:pt x="407" y="120"/>
                    </a:cubicBezTo>
                    <a:lnTo>
                      <a:pt x="321" y="120"/>
                    </a:lnTo>
                    <a:cubicBezTo>
                      <a:pt x="303" y="120"/>
                      <a:pt x="303" y="147"/>
                      <a:pt x="321" y="147"/>
                    </a:cubicBezTo>
                    <a:lnTo>
                      <a:pt x="454" y="147"/>
                    </a:lnTo>
                    <a:lnTo>
                      <a:pt x="454" y="13"/>
                    </a:lnTo>
                    <a:cubicBezTo>
                      <a:pt x="454" y="6"/>
                      <a:pt x="448" y="0"/>
                      <a:pt x="440" y="0"/>
                    </a:cubicBezTo>
                    <a:close/>
                    <a:moveTo>
                      <a:pt x="467" y="240"/>
                    </a:moveTo>
                    <a:cubicBezTo>
                      <a:pt x="460" y="240"/>
                      <a:pt x="454" y="246"/>
                      <a:pt x="454" y="253"/>
                    </a:cubicBezTo>
                    <a:cubicBezTo>
                      <a:pt x="454" y="371"/>
                      <a:pt x="359" y="467"/>
                      <a:pt x="241" y="467"/>
                    </a:cubicBezTo>
                    <a:cubicBezTo>
                      <a:pt x="178" y="467"/>
                      <a:pt x="121" y="440"/>
                      <a:pt x="82" y="396"/>
                    </a:cubicBezTo>
                    <a:cubicBezTo>
                      <a:pt x="79" y="393"/>
                      <a:pt x="77" y="390"/>
                      <a:pt x="74" y="387"/>
                    </a:cubicBezTo>
                    <a:lnTo>
                      <a:pt x="161" y="387"/>
                    </a:lnTo>
                    <a:cubicBezTo>
                      <a:pt x="179" y="387"/>
                      <a:pt x="179" y="360"/>
                      <a:pt x="161" y="360"/>
                    </a:cubicBezTo>
                    <a:lnTo>
                      <a:pt x="27" y="360"/>
                    </a:lnTo>
                    <a:lnTo>
                      <a:pt x="27" y="493"/>
                    </a:lnTo>
                    <a:cubicBezTo>
                      <a:pt x="27" y="512"/>
                      <a:pt x="54" y="512"/>
                      <a:pt x="54" y="493"/>
                    </a:cubicBezTo>
                    <a:lnTo>
                      <a:pt x="54" y="404"/>
                    </a:lnTo>
                    <a:cubicBezTo>
                      <a:pt x="57" y="407"/>
                      <a:pt x="59" y="411"/>
                      <a:pt x="62" y="414"/>
                    </a:cubicBezTo>
                    <a:lnTo>
                      <a:pt x="62" y="414"/>
                    </a:lnTo>
                    <a:cubicBezTo>
                      <a:pt x="106" y="463"/>
                      <a:pt x="170" y="493"/>
                      <a:pt x="241" y="493"/>
                    </a:cubicBezTo>
                    <a:cubicBezTo>
                      <a:pt x="373" y="493"/>
                      <a:pt x="481" y="386"/>
                      <a:pt x="481" y="253"/>
                    </a:cubicBezTo>
                    <a:cubicBezTo>
                      <a:pt x="481" y="246"/>
                      <a:pt x="475" y="240"/>
                      <a:pt x="467" y="240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3" name="Portrait"/>
            <p:cNvSpPr>
              <a:spLocks noChangeAspect="1" noEditPoints="1"/>
            </p:cNvSpPr>
            <p:nvPr/>
          </p:nvSpPr>
          <p:spPr bwMode="auto">
            <a:xfrm>
              <a:off x="2775145" y="3225500"/>
              <a:ext cx="535140" cy="640922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57596" y="4188840"/>
              <a:ext cx="1427971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Nick Name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Info"/>
            <p:cNvSpPr>
              <a:spLocks noChangeAspect="1" noEditPoints="1"/>
            </p:cNvSpPr>
            <p:nvPr/>
          </p:nvSpPr>
          <p:spPr bwMode="auto">
            <a:xfrm>
              <a:off x="3709052" y="2458296"/>
              <a:ext cx="276789" cy="276789"/>
            </a:xfrm>
            <a:custGeom>
              <a:avLst/>
              <a:gdLst>
                <a:gd name="T0" fmla="*/ 333 w 666"/>
                <a:gd name="T1" fmla="*/ 0 h 667"/>
                <a:gd name="T2" fmla="*/ 0 w 666"/>
                <a:gd name="T3" fmla="*/ 333 h 667"/>
                <a:gd name="T4" fmla="*/ 333 w 666"/>
                <a:gd name="T5" fmla="*/ 667 h 667"/>
                <a:gd name="T6" fmla="*/ 666 w 666"/>
                <a:gd name="T7" fmla="*/ 333 h 667"/>
                <a:gd name="T8" fmla="*/ 333 w 666"/>
                <a:gd name="T9" fmla="*/ 0 h 667"/>
                <a:gd name="T10" fmla="*/ 333 w 666"/>
                <a:gd name="T11" fmla="*/ 27 h 667"/>
                <a:gd name="T12" fmla="*/ 640 w 666"/>
                <a:gd name="T13" fmla="*/ 333 h 667"/>
                <a:gd name="T14" fmla="*/ 333 w 666"/>
                <a:gd name="T15" fmla="*/ 640 h 667"/>
                <a:gd name="T16" fmla="*/ 26 w 666"/>
                <a:gd name="T17" fmla="*/ 333 h 667"/>
                <a:gd name="T18" fmla="*/ 333 w 666"/>
                <a:gd name="T19" fmla="*/ 27 h 667"/>
                <a:gd name="T20" fmla="*/ 317 w 666"/>
                <a:gd name="T21" fmla="*/ 172 h 667"/>
                <a:gd name="T22" fmla="*/ 312 w 666"/>
                <a:gd name="T23" fmla="*/ 177 h 667"/>
                <a:gd name="T24" fmla="*/ 312 w 666"/>
                <a:gd name="T25" fmla="*/ 212 h 667"/>
                <a:gd name="T26" fmla="*/ 317 w 666"/>
                <a:gd name="T27" fmla="*/ 217 h 667"/>
                <a:gd name="T28" fmla="*/ 349 w 666"/>
                <a:gd name="T29" fmla="*/ 217 h 667"/>
                <a:gd name="T30" fmla="*/ 354 w 666"/>
                <a:gd name="T31" fmla="*/ 212 h 667"/>
                <a:gd name="T32" fmla="*/ 354 w 666"/>
                <a:gd name="T33" fmla="*/ 177 h 667"/>
                <a:gd name="T34" fmla="*/ 349 w 666"/>
                <a:gd name="T35" fmla="*/ 172 h 667"/>
                <a:gd name="T36" fmla="*/ 317 w 666"/>
                <a:gd name="T37" fmla="*/ 172 h 667"/>
                <a:gd name="T38" fmla="*/ 318 w 666"/>
                <a:gd name="T39" fmla="*/ 268 h 667"/>
                <a:gd name="T40" fmla="*/ 313 w 666"/>
                <a:gd name="T41" fmla="*/ 273 h 667"/>
                <a:gd name="T42" fmla="*/ 313 w 666"/>
                <a:gd name="T43" fmla="*/ 492 h 667"/>
                <a:gd name="T44" fmla="*/ 318 w 666"/>
                <a:gd name="T45" fmla="*/ 497 h 667"/>
                <a:gd name="T46" fmla="*/ 348 w 666"/>
                <a:gd name="T47" fmla="*/ 497 h 667"/>
                <a:gd name="T48" fmla="*/ 353 w 666"/>
                <a:gd name="T49" fmla="*/ 492 h 667"/>
                <a:gd name="T50" fmla="*/ 353 w 666"/>
                <a:gd name="T51" fmla="*/ 273 h 667"/>
                <a:gd name="T52" fmla="*/ 348 w 666"/>
                <a:gd name="T53" fmla="*/ 268 h 667"/>
                <a:gd name="T54" fmla="*/ 318 w 666"/>
                <a:gd name="T55" fmla="*/ 26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7"/>
                    <a:pt x="333" y="667"/>
                  </a:cubicBezTo>
                  <a:cubicBezTo>
                    <a:pt x="517" y="667"/>
                    <a:pt x="666" y="517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2" y="27"/>
                    <a:pt x="640" y="164"/>
                    <a:pt x="640" y="333"/>
                  </a:cubicBezTo>
                  <a:cubicBezTo>
                    <a:pt x="640" y="503"/>
                    <a:pt x="502" y="640"/>
                    <a:pt x="333" y="640"/>
                  </a:cubicBezTo>
                  <a:cubicBezTo>
                    <a:pt x="163" y="640"/>
                    <a:pt x="26" y="503"/>
                    <a:pt x="26" y="333"/>
                  </a:cubicBezTo>
                  <a:cubicBezTo>
                    <a:pt x="26" y="164"/>
                    <a:pt x="163" y="27"/>
                    <a:pt x="333" y="27"/>
                  </a:cubicBezTo>
                  <a:close/>
                  <a:moveTo>
                    <a:pt x="317" y="172"/>
                  </a:moveTo>
                  <a:cubicBezTo>
                    <a:pt x="314" y="172"/>
                    <a:pt x="312" y="174"/>
                    <a:pt x="312" y="177"/>
                  </a:cubicBezTo>
                  <a:lnTo>
                    <a:pt x="312" y="212"/>
                  </a:lnTo>
                  <a:cubicBezTo>
                    <a:pt x="312" y="215"/>
                    <a:pt x="314" y="217"/>
                    <a:pt x="317" y="217"/>
                  </a:cubicBezTo>
                  <a:lnTo>
                    <a:pt x="349" y="217"/>
                  </a:lnTo>
                  <a:cubicBezTo>
                    <a:pt x="352" y="217"/>
                    <a:pt x="354" y="215"/>
                    <a:pt x="354" y="212"/>
                  </a:cubicBezTo>
                  <a:lnTo>
                    <a:pt x="354" y="177"/>
                  </a:lnTo>
                  <a:cubicBezTo>
                    <a:pt x="354" y="174"/>
                    <a:pt x="352" y="172"/>
                    <a:pt x="349" y="172"/>
                  </a:cubicBezTo>
                  <a:lnTo>
                    <a:pt x="317" y="172"/>
                  </a:lnTo>
                  <a:close/>
                  <a:moveTo>
                    <a:pt x="318" y="268"/>
                  </a:moveTo>
                  <a:cubicBezTo>
                    <a:pt x="315" y="268"/>
                    <a:pt x="313" y="270"/>
                    <a:pt x="313" y="273"/>
                  </a:cubicBezTo>
                  <a:lnTo>
                    <a:pt x="313" y="492"/>
                  </a:lnTo>
                  <a:cubicBezTo>
                    <a:pt x="313" y="495"/>
                    <a:pt x="315" y="497"/>
                    <a:pt x="318" y="497"/>
                  </a:cubicBezTo>
                  <a:lnTo>
                    <a:pt x="348" y="497"/>
                  </a:lnTo>
                  <a:cubicBezTo>
                    <a:pt x="351" y="497"/>
                    <a:pt x="353" y="495"/>
                    <a:pt x="353" y="492"/>
                  </a:cubicBezTo>
                  <a:lnTo>
                    <a:pt x="353" y="273"/>
                  </a:lnTo>
                  <a:cubicBezTo>
                    <a:pt x="353" y="270"/>
                    <a:pt x="351" y="268"/>
                    <a:pt x="348" y="268"/>
                  </a:cubicBezTo>
                  <a:lnTo>
                    <a:pt x="318" y="2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Question"/>
            <p:cNvSpPr>
              <a:spLocks noChangeAspect="1" noEditPoints="1"/>
            </p:cNvSpPr>
            <p:nvPr/>
          </p:nvSpPr>
          <p:spPr bwMode="auto">
            <a:xfrm>
              <a:off x="3392417" y="2458329"/>
              <a:ext cx="262226" cy="262226"/>
            </a:xfrm>
            <a:custGeom>
              <a:avLst/>
              <a:gdLst>
                <a:gd name="T0" fmla="*/ 333 w 667"/>
                <a:gd name="T1" fmla="*/ 0 h 666"/>
                <a:gd name="T2" fmla="*/ 0 w 667"/>
                <a:gd name="T3" fmla="*/ 333 h 666"/>
                <a:gd name="T4" fmla="*/ 333 w 667"/>
                <a:gd name="T5" fmla="*/ 666 h 666"/>
                <a:gd name="T6" fmla="*/ 667 w 667"/>
                <a:gd name="T7" fmla="*/ 333 h 666"/>
                <a:gd name="T8" fmla="*/ 333 w 667"/>
                <a:gd name="T9" fmla="*/ 0 h 666"/>
                <a:gd name="T10" fmla="*/ 333 w 667"/>
                <a:gd name="T11" fmla="*/ 26 h 666"/>
                <a:gd name="T12" fmla="*/ 640 w 667"/>
                <a:gd name="T13" fmla="*/ 333 h 666"/>
                <a:gd name="T14" fmla="*/ 333 w 667"/>
                <a:gd name="T15" fmla="*/ 640 h 666"/>
                <a:gd name="T16" fmla="*/ 27 w 667"/>
                <a:gd name="T17" fmla="*/ 333 h 666"/>
                <a:gd name="T18" fmla="*/ 333 w 667"/>
                <a:gd name="T19" fmla="*/ 26 h 666"/>
                <a:gd name="T20" fmla="*/ 337 w 667"/>
                <a:gd name="T21" fmla="*/ 166 h 666"/>
                <a:gd name="T22" fmla="*/ 247 w 667"/>
                <a:gd name="T23" fmla="*/ 242 h 666"/>
                <a:gd name="T24" fmla="*/ 251 w 667"/>
                <a:gd name="T25" fmla="*/ 248 h 666"/>
                <a:gd name="T26" fmla="*/ 281 w 667"/>
                <a:gd name="T27" fmla="*/ 253 h 666"/>
                <a:gd name="T28" fmla="*/ 287 w 667"/>
                <a:gd name="T29" fmla="*/ 249 h 666"/>
                <a:gd name="T30" fmla="*/ 336 w 667"/>
                <a:gd name="T31" fmla="*/ 204 h 666"/>
                <a:gd name="T32" fmla="*/ 383 w 667"/>
                <a:gd name="T33" fmla="*/ 248 h 666"/>
                <a:gd name="T34" fmla="*/ 360 w 667"/>
                <a:gd name="T35" fmla="*/ 298 h 666"/>
                <a:gd name="T36" fmla="*/ 328 w 667"/>
                <a:gd name="T37" fmla="*/ 342 h 666"/>
                <a:gd name="T38" fmla="*/ 314 w 667"/>
                <a:gd name="T39" fmla="*/ 385 h 666"/>
                <a:gd name="T40" fmla="*/ 314 w 667"/>
                <a:gd name="T41" fmla="*/ 405 h 666"/>
                <a:gd name="T42" fmla="*/ 319 w 667"/>
                <a:gd name="T43" fmla="*/ 410 h 666"/>
                <a:gd name="T44" fmla="*/ 350 w 667"/>
                <a:gd name="T45" fmla="*/ 410 h 666"/>
                <a:gd name="T46" fmla="*/ 355 w 667"/>
                <a:gd name="T47" fmla="*/ 405 h 666"/>
                <a:gd name="T48" fmla="*/ 355 w 667"/>
                <a:gd name="T49" fmla="*/ 390 h 666"/>
                <a:gd name="T50" fmla="*/ 367 w 667"/>
                <a:gd name="T51" fmla="*/ 354 h 666"/>
                <a:gd name="T52" fmla="*/ 399 w 667"/>
                <a:gd name="T53" fmla="*/ 310 h 666"/>
                <a:gd name="T54" fmla="*/ 424 w 667"/>
                <a:gd name="T55" fmla="*/ 248 h 666"/>
                <a:gd name="T56" fmla="*/ 337 w 667"/>
                <a:gd name="T57" fmla="*/ 166 h 666"/>
                <a:gd name="T58" fmla="*/ 316 w 667"/>
                <a:gd name="T59" fmla="*/ 446 h 666"/>
                <a:gd name="T60" fmla="*/ 311 w 667"/>
                <a:gd name="T61" fmla="*/ 451 h 666"/>
                <a:gd name="T62" fmla="*/ 311 w 667"/>
                <a:gd name="T63" fmla="*/ 492 h 666"/>
                <a:gd name="T64" fmla="*/ 316 w 667"/>
                <a:gd name="T65" fmla="*/ 497 h 666"/>
                <a:gd name="T66" fmla="*/ 353 w 667"/>
                <a:gd name="T67" fmla="*/ 497 h 666"/>
                <a:gd name="T68" fmla="*/ 357 w 667"/>
                <a:gd name="T69" fmla="*/ 492 h 666"/>
                <a:gd name="T70" fmla="*/ 357 w 667"/>
                <a:gd name="T71" fmla="*/ 451 h 666"/>
                <a:gd name="T72" fmla="*/ 353 w 667"/>
                <a:gd name="T73" fmla="*/ 446 h 666"/>
                <a:gd name="T74" fmla="*/ 316 w 667"/>
                <a:gd name="T75" fmla="*/ 44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6"/>
                    <a:pt x="333" y="666"/>
                  </a:cubicBezTo>
                  <a:cubicBezTo>
                    <a:pt x="517" y="666"/>
                    <a:pt x="667" y="517"/>
                    <a:pt x="667" y="333"/>
                  </a:cubicBezTo>
                  <a:cubicBezTo>
                    <a:pt x="667" y="149"/>
                    <a:pt x="517" y="0"/>
                    <a:pt x="333" y="0"/>
                  </a:cubicBezTo>
                  <a:close/>
                  <a:moveTo>
                    <a:pt x="333" y="26"/>
                  </a:moveTo>
                  <a:cubicBezTo>
                    <a:pt x="503" y="26"/>
                    <a:pt x="640" y="163"/>
                    <a:pt x="640" y="333"/>
                  </a:cubicBezTo>
                  <a:cubicBezTo>
                    <a:pt x="640" y="502"/>
                    <a:pt x="503" y="640"/>
                    <a:pt x="333" y="640"/>
                  </a:cubicBezTo>
                  <a:cubicBezTo>
                    <a:pt x="164" y="640"/>
                    <a:pt x="27" y="502"/>
                    <a:pt x="27" y="333"/>
                  </a:cubicBezTo>
                  <a:cubicBezTo>
                    <a:pt x="27" y="163"/>
                    <a:pt x="164" y="26"/>
                    <a:pt x="333" y="26"/>
                  </a:cubicBezTo>
                  <a:close/>
                  <a:moveTo>
                    <a:pt x="337" y="166"/>
                  </a:moveTo>
                  <a:cubicBezTo>
                    <a:pt x="288" y="166"/>
                    <a:pt x="255" y="196"/>
                    <a:pt x="247" y="242"/>
                  </a:cubicBezTo>
                  <a:cubicBezTo>
                    <a:pt x="247" y="245"/>
                    <a:pt x="248" y="247"/>
                    <a:pt x="251" y="248"/>
                  </a:cubicBezTo>
                  <a:lnTo>
                    <a:pt x="281" y="253"/>
                  </a:lnTo>
                  <a:cubicBezTo>
                    <a:pt x="284" y="253"/>
                    <a:pt x="286" y="252"/>
                    <a:pt x="287" y="249"/>
                  </a:cubicBezTo>
                  <a:cubicBezTo>
                    <a:pt x="292" y="220"/>
                    <a:pt x="310" y="204"/>
                    <a:pt x="336" y="204"/>
                  </a:cubicBezTo>
                  <a:cubicBezTo>
                    <a:pt x="364" y="204"/>
                    <a:pt x="383" y="221"/>
                    <a:pt x="383" y="248"/>
                  </a:cubicBezTo>
                  <a:cubicBezTo>
                    <a:pt x="383" y="264"/>
                    <a:pt x="377" y="275"/>
                    <a:pt x="360" y="298"/>
                  </a:cubicBezTo>
                  <a:lnTo>
                    <a:pt x="328" y="342"/>
                  </a:lnTo>
                  <a:cubicBezTo>
                    <a:pt x="318" y="356"/>
                    <a:pt x="314" y="366"/>
                    <a:pt x="314" y="385"/>
                  </a:cubicBezTo>
                  <a:lnTo>
                    <a:pt x="314" y="405"/>
                  </a:lnTo>
                  <a:cubicBezTo>
                    <a:pt x="314" y="408"/>
                    <a:pt x="316" y="410"/>
                    <a:pt x="319" y="410"/>
                  </a:cubicBezTo>
                  <a:lnTo>
                    <a:pt x="350" y="410"/>
                  </a:lnTo>
                  <a:cubicBezTo>
                    <a:pt x="353" y="410"/>
                    <a:pt x="355" y="408"/>
                    <a:pt x="355" y="405"/>
                  </a:cubicBezTo>
                  <a:lnTo>
                    <a:pt x="355" y="390"/>
                  </a:lnTo>
                  <a:cubicBezTo>
                    <a:pt x="355" y="373"/>
                    <a:pt x="358" y="367"/>
                    <a:pt x="367" y="354"/>
                  </a:cubicBezTo>
                  <a:lnTo>
                    <a:pt x="399" y="310"/>
                  </a:lnTo>
                  <a:cubicBezTo>
                    <a:pt x="416" y="287"/>
                    <a:pt x="424" y="271"/>
                    <a:pt x="424" y="248"/>
                  </a:cubicBezTo>
                  <a:cubicBezTo>
                    <a:pt x="424" y="200"/>
                    <a:pt x="389" y="166"/>
                    <a:pt x="337" y="166"/>
                  </a:cubicBezTo>
                  <a:close/>
                  <a:moveTo>
                    <a:pt x="316" y="446"/>
                  </a:moveTo>
                  <a:cubicBezTo>
                    <a:pt x="313" y="446"/>
                    <a:pt x="311" y="448"/>
                    <a:pt x="311" y="451"/>
                  </a:cubicBezTo>
                  <a:lnTo>
                    <a:pt x="311" y="492"/>
                  </a:lnTo>
                  <a:cubicBezTo>
                    <a:pt x="311" y="495"/>
                    <a:pt x="313" y="497"/>
                    <a:pt x="316" y="497"/>
                  </a:cubicBezTo>
                  <a:lnTo>
                    <a:pt x="353" y="497"/>
                  </a:lnTo>
                  <a:cubicBezTo>
                    <a:pt x="355" y="497"/>
                    <a:pt x="357" y="495"/>
                    <a:pt x="357" y="492"/>
                  </a:cubicBezTo>
                  <a:lnTo>
                    <a:pt x="357" y="451"/>
                  </a:lnTo>
                  <a:cubicBezTo>
                    <a:pt x="357" y="448"/>
                    <a:pt x="355" y="446"/>
                    <a:pt x="353" y="446"/>
                  </a:cubicBezTo>
                  <a:lnTo>
                    <a:pt x="316" y="4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3189500" y="4184052"/>
              <a:ext cx="783306" cy="198577"/>
              <a:chOff x="4770329" y="2956940"/>
              <a:chExt cx="1153693" cy="292474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4770329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181482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592635" y="2956940"/>
                <a:ext cx="331387" cy="292474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2223276" y="4199393"/>
              <a:ext cx="220000" cy="220000"/>
              <a:chOff x="3893929" y="3058709"/>
              <a:chExt cx="421609" cy="421609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3893929" y="3058709"/>
                <a:ext cx="421609" cy="42160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4" name="Clueless"/>
              <p:cNvSpPr>
                <a:spLocks noChangeAspect="1" noEditPoints="1"/>
              </p:cNvSpPr>
              <p:nvPr/>
            </p:nvSpPr>
            <p:spPr bwMode="auto">
              <a:xfrm>
                <a:off x="3964382" y="3129162"/>
                <a:ext cx="280702" cy="280702"/>
              </a:xfrm>
              <a:custGeom>
                <a:avLst/>
                <a:gdLst>
                  <a:gd name="T0" fmla="*/ 53 w 660"/>
                  <a:gd name="T1" fmla="*/ 7 h 654"/>
                  <a:gd name="T2" fmla="*/ 13 w 660"/>
                  <a:gd name="T3" fmla="*/ 94 h 654"/>
                  <a:gd name="T4" fmla="*/ 40 w 660"/>
                  <a:gd name="T5" fmla="*/ 84 h 654"/>
                  <a:gd name="T6" fmla="*/ 112 w 660"/>
                  <a:gd name="T7" fmla="*/ 55 h 654"/>
                  <a:gd name="T8" fmla="*/ 99 w 660"/>
                  <a:gd name="T9" fmla="*/ 142 h 654"/>
                  <a:gd name="T10" fmla="*/ 107 w 660"/>
                  <a:gd name="T11" fmla="*/ 193 h 654"/>
                  <a:gd name="T12" fmla="*/ 136 w 660"/>
                  <a:gd name="T13" fmla="*/ 186 h 654"/>
                  <a:gd name="T14" fmla="*/ 133 w 660"/>
                  <a:gd name="T15" fmla="*/ 169 h 654"/>
                  <a:gd name="T16" fmla="*/ 136 w 660"/>
                  <a:gd name="T17" fmla="*/ 123 h 654"/>
                  <a:gd name="T18" fmla="*/ 633 w 660"/>
                  <a:gd name="T19" fmla="*/ 334 h 654"/>
                  <a:gd name="T20" fmla="*/ 46 w 660"/>
                  <a:gd name="T21" fmla="*/ 334 h 654"/>
                  <a:gd name="T22" fmla="*/ 51 w 660"/>
                  <a:gd name="T23" fmla="*/ 197 h 654"/>
                  <a:gd name="T24" fmla="*/ 340 w 660"/>
                  <a:gd name="T25" fmla="*/ 654 h 654"/>
                  <a:gd name="T26" fmla="*/ 342 w 660"/>
                  <a:gd name="T27" fmla="*/ 14 h 654"/>
                  <a:gd name="T28" fmla="*/ 146 w 660"/>
                  <a:gd name="T29" fmla="*/ 79 h 654"/>
                  <a:gd name="T30" fmla="*/ 82 w 660"/>
                  <a:gd name="T31" fmla="*/ 1 h 654"/>
                  <a:gd name="T32" fmla="*/ 228 w 660"/>
                  <a:gd name="T33" fmla="*/ 146 h 654"/>
                  <a:gd name="T34" fmla="*/ 232 w 660"/>
                  <a:gd name="T35" fmla="*/ 192 h 654"/>
                  <a:gd name="T36" fmla="*/ 300 w 660"/>
                  <a:gd name="T37" fmla="*/ 134 h 654"/>
                  <a:gd name="T38" fmla="*/ 350 w 660"/>
                  <a:gd name="T39" fmla="*/ 124 h 654"/>
                  <a:gd name="T40" fmla="*/ 473 w 660"/>
                  <a:gd name="T41" fmla="*/ 108 h 654"/>
                  <a:gd name="T42" fmla="*/ 440 w 660"/>
                  <a:gd name="T43" fmla="*/ 144 h 654"/>
                  <a:gd name="T44" fmla="*/ 526 w 660"/>
                  <a:gd name="T45" fmla="*/ 166 h 654"/>
                  <a:gd name="T46" fmla="*/ 473 w 660"/>
                  <a:gd name="T47" fmla="*/ 108 h 654"/>
                  <a:gd name="T48" fmla="*/ 266 w 660"/>
                  <a:gd name="T49" fmla="*/ 241 h 654"/>
                  <a:gd name="T50" fmla="*/ 333 w 660"/>
                  <a:gd name="T51" fmla="*/ 241 h 654"/>
                  <a:gd name="T52" fmla="*/ 486 w 660"/>
                  <a:gd name="T53" fmla="*/ 188 h 654"/>
                  <a:gd name="T54" fmla="*/ 486 w 660"/>
                  <a:gd name="T55" fmla="*/ 294 h 654"/>
                  <a:gd name="T56" fmla="*/ 486 w 660"/>
                  <a:gd name="T57" fmla="*/ 188 h 654"/>
                  <a:gd name="T58" fmla="*/ 149 w 660"/>
                  <a:gd name="T59" fmla="*/ 212 h 654"/>
                  <a:gd name="T60" fmla="*/ 119 w 660"/>
                  <a:gd name="T61" fmla="*/ 228 h 654"/>
                  <a:gd name="T62" fmla="*/ 136 w 660"/>
                  <a:gd name="T63" fmla="*/ 261 h 654"/>
                  <a:gd name="T64" fmla="*/ 166 w 660"/>
                  <a:gd name="T65" fmla="*/ 245 h 654"/>
                  <a:gd name="T66" fmla="*/ 152 w 660"/>
                  <a:gd name="T67" fmla="*/ 212 h 654"/>
                  <a:gd name="T68" fmla="*/ 320 w 660"/>
                  <a:gd name="T69" fmla="*/ 416 h 654"/>
                  <a:gd name="T70" fmla="*/ 298 w 660"/>
                  <a:gd name="T71" fmla="*/ 474 h 654"/>
                  <a:gd name="T72" fmla="*/ 486 w 660"/>
                  <a:gd name="T73" fmla="*/ 401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0" h="654">
                    <a:moveTo>
                      <a:pt x="82" y="1"/>
                    </a:moveTo>
                    <a:cubicBezTo>
                      <a:pt x="73" y="1"/>
                      <a:pt x="63" y="3"/>
                      <a:pt x="53" y="7"/>
                    </a:cubicBezTo>
                    <a:cubicBezTo>
                      <a:pt x="16" y="22"/>
                      <a:pt x="0" y="54"/>
                      <a:pt x="9" y="91"/>
                    </a:cubicBezTo>
                    <a:cubicBezTo>
                      <a:pt x="9" y="93"/>
                      <a:pt x="11" y="94"/>
                      <a:pt x="13" y="94"/>
                    </a:cubicBezTo>
                    <a:lnTo>
                      <a:pt x="37" y="89"/>
                    </a:lnTo>
                    <a:cubicBezTo>
                      <a:pt x="40" y="88"/>
                      <a:pt x="41" y="86"/>
                      <a:pt x="40" y="84"/>
                    </a:cubicBezTo>
                    <a:cubicBezTo>
                      <a:pt x="36" y="61"/>
                      <a:pt x="44" y="43"/>
                      <a:pt x="64" y="35"/>
                    </a:cubicBezTo>
                    <a:cubicBezTo>
                      <a:pt x="84" y="27"/>
                      <a:pt x="104" y="34"/>
                      <a:pt x="112" y="55"/>
                    </a:cubicBezTo>
                    <a:cubicBezTo>
                      <a:pt x="117" y="67"/>
                      <a:pt x="116" y="77"/>
                      <a:pt x="110" y="99"/>
                    </a:cubicBezTo>
                    <a:lnTo>
                      <a:pt x="99" y="142"/>
                    </a:lnTo>
                    <a:cubicBezTo>
                      <a:pt x="96" y="155"/>
                      <a:pt x="96" y="164"/>
                      <a:pt x="101" y="178"/>
                    </a:cubicBezTo>
                    <a:lnTo>
                      <a:pt x="107" y="193"/>
                    </a:lnTo>
                    <a:cubicBezTo>
                      <a:pt x="108" y="195"/>
                      <a:pt x="110" y="196"/>
                      <a:pt x="112" y="195"/>
                    </a:cubicBezTo>
                    <a:lnTo>
                      <a:pt x="136" y="186"/>
                    </a:lnTo>
                    <a:cubicBezTo>
                      <a:pt x="138" y="185"/>
                      <a:pt x="139" y="183"/>
                      <a:pt x="138" y="181"/>
                    </a:cubicBezTo>
                    <a:lnTo>
                      <a:pt x="133" y="169"/>
                    </a:lnTo>
                    <a:cubicBezTo>
                      <a:pt x="129" y="157"/>
                      <a:pt x="129" y="151"/>
                      <a:pt x="132" y="139"/>
                    </a:cubicBezTo>
                    <a:lnTo>
                      <a:pt x="136" y="123"/>
                    </a:lnTo>
                    <a:cubicBezTo>
                      <a:pt x="189" y="72"/>
                      <a:pt x="260" y="41"/>
                      <a:pt x="340" y="41"/>
                    </a:cubicBezTo>
                    <a:cubicBezTo>
                      <a:pt x="502" y="41"/>
                      <a:pt x="633" y="172"/>
                      <a:pt x="633" y="334"/>
                    </a:cubicBezTo>
                    <a:cubicBezTo>
                      <a:pt x="633" y="496"/>
                      <a:pt x="502" y="628"/>
                      <a:pt x="340" y="628"/>
                    </a:cubicBezTo>
                    <a:cubicBezTo>
                      <a:pt x="178" y="628"/>
                      <a:pt x="46" y="496"/>
                      <a:pt x="46" y="334"/>
                    </a:cubicBezTo>
                    <a:cubicBezTo>
                      <a:pt x="46" y="289"/>
                      <a:pt x="57" y="246"/>
                      <a:pt x="75" y="208"/>
                    </a:cubicBezTo>
                    <a:cubicBezTo>
                      <a:pt x="83" y="192"/>
                      <a:pt x="58" y="180"/>
                      <a:pt x="51" y="197"/>
                    </a:cubicBezTo>
                    <a:cubicBezTo>
                      <a:pt x="31" y="238"/>
                      <a:pt x="20" y="285"/>
                      <a:pt x="20" y="334"/>
                    </a:cubicBezTo>
                    <a:cubicBezTo>
                      <a:pt x="20" y="511"/>
                      <a:pt x="163" y="654"/>
                      <a:pt x="340" y="654"/>
                    </a:cubicBezTo>
                    <a:cubicBezTo>
                      <a:pt x="516" y="654"/>
                      <a:pt x="660" y="511"/>
                      <a:pt x="660" y="334"/>
                    </a:cubicBezTo>
                    <a:cubicBezTo>
                      <a:pt x="660" y="158"/>
                      <a:pt x="517" y="15"/>
                      <a:pt x="342" y="14"/>
                    </a:cubicBezTo>
                    <a:cubicBezTo>
                      <a:pt x="341" y="14"/>
                      <a:pt x="340" y="14"/>
                      <a:pt x="340" y="14"/>
                    </a:cubicBezTo>
                    <a:cubicBezTo>
                      <a:pt x="267" y="14"/>
                      <a:pt x="200" y="39"/>
                      <a:pt x="146" y="79"/>
                    </a:cubicBezTo>
                    <a:cubicBezTo>
                      <a:pt x="148" y="66"/>
                      <a:pt x="148" y="55"/>
                      <a:pt x="143" y="42"/>
                    </a:cubicBezTo>
                    <a:cubicBezTo>
                      <a:pt x="132" y="15"/>
                      <a:pt x="109" y="0"/>
                      <a:pt x="82" y="1"/>
                    </a:cubicBezTo>
                    <a:close/>
                    <a:moveTo>
                      <a:pt x="300" y="108"/>
                    </a:moveTo>
                    <a:cubicBezTo>
                      <a:pt x="267" y="108"/>
                      <a:pt x="243" y="127"/>
                      <a:pt x="228" y="146"/>
                    </a:cubicBezTo>
                    <a:cubicBezTo>
                      <a:pt x="214" y="164"/>
                      <a:pt x="207" y="183"/>
                      <a:pt x="207" y="183"/>
                    </a:cubicBezTo>
                    <a:cubicBezTo>
                      <a:pt x="201" y="200"/>
                      <a:pt x="226" y="209"/>
                      <a:pt x="232" y="192"/>
                    </a:cubicBezTo>
                    <a:cubicBezTo>
                      <a:pt x="232" y="192"/>
                      <a:pt x="238" y="177"/>
                      <a:pt x="249" y="162"/>
                    </a:cubicBezTo>
                    <a:cubicBezTo>
                      <a:pt x="261" y="148"/>
                      <a:pt x="277" y="134"/>
                      <a:pt x="300" y="134"/>
                    </a:cubicBezTo>
                    <a:cubicBezTo>
                      <a:pt x="322" y="134"/>
                      <a:pt x="333" y="144"/>
                      <a:pt x="333" y="144"/>
                    </a:cubicBezTo>
                    <a:cubicBezTo>
                      <a:pt x="346" y="156"/>
                      <a:pt x="363" y="136"/>
                      <a:pt x="350" y="124"/>
                    </a:cubicBezTo>
                    <a:cubicBezTo>
                      <a:pt x="350" y="124"/>
                      <a:pt x="331" y="108"/>
                      <a:pt x="300" y="108"/>
                    </a:cubicBezTo>
                    <a:close/>
                    <a:moveTo>
                      <a:pt x="473" y="108"/>
                    </a:moveTo>
                    <a:cubicBezTo>
                      <a:pt x="442" y="108"/>
                      <a:pt x="423" y="124"/>
                      <a:pt x="423" y="124"/>
                    </a:cubicBezTo>
                    <a:cubicBezTo>
                      <a:pt x="409" y="136"/>
                      <a:pt x="427" y="157"/>
                      <a:pt x="440" y="144"/>
                    </a:cubicBezTo>
                    <a:cubicBezTo>
                      <a:pt x="440" y="144"/>
                      <a:pt x="451" y="134"/>
                      <a:pt x="473" y="134"/>
                    </a:cubicBezTo>
                    <a:cubicBezTo>
                      <a:pt x="497" y="134"/>
                      <a:pt x="514" y="150"/>
                      <a:pt x="526" y="166"/>
                    </a:cubicBezTo>
                    <a:cubicBezTo>
                      <a:pt x="536" y="181"/>
                      <a:pt x="558" y="165"/>
                      <a:pt x="547" y="150"/>
                    </a:cubicBezTo>
                    <a:cubicBezTo>
                      <a:pt x="533" y="130"/>
                      <a:pt x="509" y="108"/>
                      <a:pt x="473" y="108"/>
                    </a:cubicBezTo>
                    <a:close/>
                    <a:moveTo>
                      <a:pt x="300" y="188"/>
                    </a:moveTo>
                    <a:cubicBezTo>
                      <a:pt x="281" y="188"/>
                      <a:pt x="266" y="211"/>
                      <a:pt x="266" y="241"/>
                    </a:cubicBezTo>
                    <a:cubicBezTo>
                      <a:pt x="266" y="270"/>
                      <a:pt x="281" y="294"/>
                      <a:pt x="300" y="294"/>
                    </a:cubicBezTo>
                    <a:cubicBezTo>
                      <a:pt x="318" y="294"/>
                      <a:pt x="333" y="270"/>
                      <a:pt x="333" y="241"/>
                    </a:cubicBezTo>
                    <a:cubicBezTo>
                      <a:pt x="333" y="211"/>
                      <a:pt x="318" y="188"/>
                      <a:pt x="300" y="188"/>
                    </a:cubicBezTo>
                    <a:close/>
                    <a:moveTo>
                      <a:pt x="486" y="188"/>
                    </a:moveTo>
                    <a:cubicBezTo>
                      <a:pt x="468" y="188"/>
                      <a:pt x="453" y="211"/>
                      <a:pt x="453" y="241"/>
                    </a:cubicBezTo>
                    <a:cubicBezTo>
                      <a:pt x="453" y="270"/>
                      <a:pt x="468" y="294"/>
                      <a:pt x="486" y="294"/>
                    </a:cubicBezTo>
                    <a:cubicBezTo>
                      <a:pt x="505" y="294"/>
                      <a:pt x="520" y="270"/>
                      <a:pt x="520" y="241"/>
                    </a:cubicBezTo>
                    <a:cubicBezTo>
                      <a:pt x="520" y="211"/>
                      <a:pt x="505" y="188"/>
                      <a:pt x="486" y="188"/>
                    </a:cubicBezTo>
                    <a:close/>
                    <a:moveTo>
                      <a:pt x="152" y="212"/>
                    </a:moveTo>
                    <a:cubicBezTo>
                      <a:pt x="151" y="212"/>
                      <a:pt x="150" y="212"/>
                      <a:pt x="149" y="212"/>
                    </a:cubicBezTo>
                    <a:lnTo>
                      <a:pt x="121" y="223"/>
                    </a:lnTo>
                    <a:cubicBezTo>
                      <a:pt x="119" y="224"/>
                      <a:pt x="118" y="226"/>
                      <a:pt x="119" y="228"/>
                    </a:cubicBezTo>
                    <a:lnTo>
                      <a:pt x="131" y="259"/>
                    </a:lnTo>
                    <a:cubicBezTo>
                      <a:pt x="132" y="261"/>
                      <a:pt x="134" y="262"/>
                      <a:pt x="136" y="261"/>
                    </a:cubicBezTo>
                    <a:lnTo>
                      <a:pt x="164" y="250"/>
                    </a:lnTo>
                    <a:cubicBezTo>
                      <a:pt x="166" y="249"/>
                      <a:pt x="167" y="247"/>
                      <a:pt x="166" y="245"/>
                    </a:cubicBezTo>
                    <a:lnTo>
                      <a:pt x="154" y="214"/>
                    </a:lnTo>
                    <a:cubicBezTo>
                      <a:pt x="153" y="213"/>
                      <a:pt x="152" y="213"/>
                      <a:pt x="152" y="212"/>
                    </a:cubicBezTo>
                    <a:close/>
                    <a:moveTo>
                      <a:pt x="486" y="374"/>
                    </a:moveTo>
                    <a:cubicBezTo>
                      <a:pt x="406" y="374"/>
                      <a:pt x="353" y="395"/>
                      <a:pt x="320" y="416"/>
                    </a:cubicBezTo>
                    <a:cubicBezTo>
                      <a:pt x="288" y="438"/>
                      <a:pt x="275" y="461"/>
                      <a:pt x="275" y="461"/>
                    </a:cubicBezTo>
                    <a:cubicBezTo>
                      <a:pt x="266" y="477"/>
                      <a:pt x="290" y="490"/>
                      <a:pt x="298" y="474"/>
                    </a:cubicBezTo>
                    <a:cubicBezTo>
                      <a:pt x="298" y="474"/>
                      <a:pt x="307" y="457"/>
                      <a:pt x="335" y="439"/>
                    </a:cubicBezTo>
                    <a:cubicBezTo>
                      <a:pt x="363" y="420"/>
                      <a:pt x="410" y="401"/>
                      <a:pt x="486" y="401"/>
                    </a:cubicBezTo>
                    <a:cubicBezTo>
                      <a:pt x="504" y="401"/>
                      <a:pt x="504" y="374"/>
                      <a:pt x="486" y="374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" name="Portrait"/>
            <p:cNvSpPr>
              <a:spLocks noChangeAspect="1" noEditPoints="1"/>
            </p:cNvSpPr>
            <p:nvPr/>
          </p:nvSpPr>
          <p:spPr bwMode="auto">
            <a:xfrm>
              <a:off x="2206773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Portrait"/>
            <p:cNvSpPr>
              <a:spLocks noChangeAspect="1" noEditPoints="1"/>
            </p:cNvSpPr>
            <p:nvPr/>
          </p:nvSpPr>
          <p:spPr bwMode="auto">
            <a:xfrm>
              <a:off x="2463259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Portrait"/>
            <p:cNvSpPr>
              <a:spLocks noChangeAspect="1" noEditPoints="1"/>
            </p:cNvSpPr>
            <p:nvPr/>
          </p:nvSpPr>
          <p:spPr bwMode="auto">
            <a:xfrm>
              <a:off x="2716191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70007" y="3832701"/>
              <a:ext cx="945408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? ? ?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3" name="Border"/>
            <p:cNvSpPr>
              <a:spLocks/>
            </p:cNvSpPr>
            <p:nvPr/>
          </p:nvSpPr>
          <p:spPr bwMode="auto">
            <a:xfrm>
              <a:off x="2192815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Border"/>
            <p:cNvSpPr>
              <a:spLocks/>
            </p:cNvSpPr>
            <p:nvPr/>
          </p:nvSpPr>
          <p:spPr bwMode="auto">
            <a:xfrm>
              <a:off x="3098191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78123" y="4832871"/>
              <a:ext cx="1075129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양치습관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확인하기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965310" y="4832871"/>
              <a:ext cx="1111455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보상 알림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및 설정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665776" y="4628366"/>
              <a:ext cx="312257" cy="312257"/>
              <a:chOff x="903946" y="4212024"/>
              <a:chExt cx="312257" cy="31225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903946" y="4212024"/>
                <a:ext cx="312257" cy="312257"/>
              </a:xfrm>
              <a:prstGeom prst="ellipse">
                <a:avLst/>
              </a:prstGeom>
              <a:solidFill>
                <a:srgbClr val="F23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2" name="Bell"/>
              <p:cNvSpPr>
                <a:spLocks noChangeAspect="1" noEditPoints="1"/>
              </p:cNvSpPr>
              <p:nvPr/>
            </p:nvSpPr>
            <p:spPr bwMode="auto">
              <a:xfrm>
                <a:off x="971214" y="4260261"/>
                <a:ext cx="163749" cy="196118"/>
              </a:xfrm>
              <a:custGeom>
                <a:avLst/>
                <a:gdLst>
                  <a:gd name="T0" fmla="*/ 280 w 560"/>
                  <a:gd name="T1" fmla="*/ 0 h 666"/>
                  <a:gd name="T2" fmla="*/ 227 w 560"/>
                  <a:gd name="T3" fmla="*/ 53 h 666"/>
                  <a:gd name="T4" fmla="*/ 230 w 560"/>
                  <a:gd name="T5" fmla="*/ 72 h 666"/>
                  <a:gd name="T6" fmla="*/ 107 w 560"/>
                  <a:gd name="T7" fmla="*/ 240 h 666"/>
                  <a:gd name="T8" fmla="*/ 57 w 560"/>
                  <a:gd name="T9" fmla="*/ 418 h 666"/>
                  <a:gd name="T10" fmla="*/ 22 w 560"/>
                  <a:gd name="T11" fmla="*/ 448 h 666"/>
                  <a:gd name="T12" fmla="*/ 8 w 560"/>
                  <a:gd name="T13" fmla="*/ 460 h 666"/>
                  <a:gd name="T14" fmla="*/ 0 w 560"/>
                  <a:gd name="T15" fmla="*/ 480 h 666"/>
                  <a:gd name="T16" fmla="*/ 27 w 560"/>
                  <a:gd name="T17" fmla="*/ 524 h 666"/>
                  <a:gd name="T18" fmla="*/ 89 w 560"/>
                  <a:gd name="T19" fmla="*/ 546 h 666"/>
                  <a:gd name="T20" fmla="*/ 205 w 560"/>
                  <a:gd name="T21" fmla="*/ 558 h 666"/>
                  <a:gd name="T22" fmla="*/ 200 w 560"/>
                  <a:gd name="T23" fmla="*/ 586 h 666"/>
                  <a:gd name="T24" fmla="*/ 280 w 560"/>
                  <a:gd name="T25" fmla="*/ 666 h 666"/>
                  <a:gd name="T26" fmla="*/ 360 w 560"/>
                  <a:gd name="T27" fmla="*/ 586 h 666"/>
                  <a:gd name="T28" fmla="*/ 355 w 560"/>
                  <a:gd name="T29" fmla="*/ 558 h 666"/>
                  <a:gd name="T30" fmla="*/ 471 w 560"/>
                  <a:gd name="T31" fmla="*/ 546 h 666"/>
                  <a:gd name="T32" fmla="*/ 533 w 560"/>
                  <a:gd name="T33" fmla="*/ 524 h 666"/>
                  <a:gd name="T34" fmla="*/ 560 w 560"/>
                  <a:gd name="T35" fmla="*/ 480 h 666"/>
                  <a:gd name="T36" fmla="*/ 552 w 560"/>
                  <a:gd name="T37" fmla="*/ 460 h 666"/>
                  <a:gd name="T38" fmla="*/ 538 w 560"/>
                  <a:gd name="T39" fmla="*/ 448 h 666"/>
                  <a:gd name="T40" fmla="*/ 503 w 560"/>
                  <a:gd name="T41" fmla="*/ 418 h 666"/>
                  <a:gd name="T42" fmla="*/ 453 w 560"/>
                  <a:gd name="T43" fmla="*/ 240 h 666"/>
                  <a:gd name="T44" fmla="*/ 329 w 560"/>
                  <a:gd name="T45" fmla="*/ 72 h 666"/>
                  <a:gd name="T46" fmla="*/ 333 w 560"/>
                  <a:gd name="T47" fmla="*/ 53 h 666"/>
                  <a:gd name="T48" fmla="*/ 280 w 560"/>
                  <a:gd name="T49" fmla="*/ 0 h 666"/>
                  <a:gd name="T50" fmla="*/ 280 w 560"/>
                  <a:gd name="T51" fmla="*/ 26 h 666"/>
                  <a:gd name="T52" fmla="*/ 307 w 560"/>
                  <a:gd name="T53" fmla="*/ 53 h 666"/>
                  <a:gd name="T54" fmla="*/ 280 w 560"/>
                  <a:gd name="T55" fmla="*/ 80 h 666"/>
                  <a:gd name="T56" fmla="*/ 253 w 560"/>
                  <a:gd name="T57" fmla="*/ 53 h 666"/>
                  <a:gd name="T58" fmla="*/ 280 w 560"/>
                  <a:gd name="T59" fmla="*/ 26 h 666"/>
                  <a:gd name="T60" fmla="*/ 248 w 560"/>
                  <a:gd name="T61" fmla="*/ 96 h 666"/>
                  <a:gd name="T62" fmla="*/ 280 w 560"/>
                  <a:gd name="T63" fmla="*/ 106 h 666"/>
                  <a:gd name="T64" fmla="*/ 311 w 560"/>
                  <a:gd name="T65" fmla="*/ 96 h 666"/>
                  <a:gd name="T66" fmla="*/ 427 w 560"/>
                  <a:gd name="T67" fmla="*/ 240 h 666"/>
                  <a:gd name="T68" fmla="*/ 483 w 560"/>
                  <a:gd name="T69" fmla="*/ 436 h 666"/>
                  <a:gd name="T70" fmla="*/ 522 w 560"/>
                  <a:gd name="T71" fmla="*/ 469 h 666"/>
                  <a:gd name="T72" fmla="*/ 533 w 560"/>
                  <a:gd name="T73" fmla="*/ 480 h 666"/>
                  <a:gd name="T74" fmla="*/ 518 w 560"/>
                  <a:gd name="T75" fmla="*/ 501 h 666"/>
                  <a:gd name="T76" fmla="*/ 466 w 560"/>
                  <a:gd name="T77" fmla="*/ 520 h 666"/>
                  <a:gd name="T78" fmla="*/ 280 w 560"/>
                  <a:gd name="T79" fmla="*/ 533 h 666"/>
                  <a:gd name="T80" fmla="*/ 94 w 560"/>
                  <a:gd name="T81" fmla="*/ 520 h 666"/>
                  <a:gd name="T82" fmla="*/ 41 w 560"/>
                  <a:gd name="T83" fmla="*/ 501 h 666"/>
                  <a:gd name="T84" fmla="*/ 27 w 560"/>
                  <a:gd name="T85" fmla="*/ 480 h 666"/>
                  <a:gd name="T86" fmla="*/ 38 w 560"/>
                  <a:gd name="T87" fmla="*/ 469 h 666"/>
                  <a:gd name="T88" fmla="*/ 76 w 560"/>
                  <a:gd name="T89" fmla="*/ 436 h 666"/>
                  <a:gd name="T90" fmla="*/ 133 w 560"/>
                  <a:gd name="T91" fmla="*/ 240 h 666"/>
                  <a:gd name="T92" fmla="*/ 248 w 560"/>
                  <a:gd name="T93" fmla="*/ 96 h 666"/>
                  <a:gd name="T94" fmla="*/ 234 w 560"/>
                  <a:gd name="T95" fmla="*/ 559 h 666"/>
                  <a:gd name="T96" fmla="*/ 280 w 560"/>
                  <a:gd name="T97" fmla="*/ 560 h 666"/>
                  <a:gd name="T98" fmla="*/ 326 w 560"/>
                  <a:gd name="T99" fmla="*/ 559 h 666"/>
                  <a:gd name="T100" fmla="*/ 333 w 560"/>
                  <a:gd name="T101" fmla="*/ 586 h 666"/>
                  <a:gd name="T102" fmla="*/ 280 w 560"/>
                  <a:gd name="T103" fmla="*/ 640 h 666"/>
                  <a:gd name="T104" fmla="*/ 227 w 560"/>
                  <a:gd name="T105" fmla="*/ 586 h 666"/>
                  <a:gd name="T106" fmla="*/ 234 w 560"/>
                  <a:gd name="T107" fmla="*/ 55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0" h="666">
                    <a:moveTo>
                      <a:pt x="280" y="0"/>
                    </a:moveTo>
                    <a:cubicBezTo>
                      <a:pt x="251" y="0"/>
                      <a:pt x="227" y="24"/>
                      <a:pt x="227" y="53"/>
                    </a:cubicBezTo>
                    <a:cubicBezTo>
                      <a:pt x="227" y="60"/>
                      <a:pt x="228" y="66"/>
                      <a:pt x="230" y="72"/>
                    </a:cubicBezTo>
                    <a:cubicBezTo>
                      <a:pt x="155" y="92"/>
                      <a:pt x="107" y="157"/>
                      <a:pt x="107" y="240"/>
                    </a:cubicBezTo>
                    <a:cubicBezTo>
                      <a:pt x="107" y="344"/>
                      <a:pt x="81" y="392"/>
                      <a:pt x="57" y="418"/>
                    </a:cubicBezTo>
                    <a:cubicBezTo>
                      <a:pt x="45" y="432"/>
                      <a:pt x="32" y="440"/>
                      <a:pt x="22" y="448"/>
                    </a:cubicBezTo>
                    <a:cubicBezTo>
                      <a:pt x="17" y="452"/>
                      <a:pt x="12" y="455"/>
                      <a:pt x="8" y="460"/>
                    </a:cubicBezTo>
                    <a:cubicBezTo>
                      <a:pt x="4" y="465"/>
                      <a:pt x="0" y="472"/>
                      <a:pt x="0" y="480"/>
                    </a:cubicBezTo>
                    <a:cubicBezTo>
                      <a:pt x="0" y="498"/>
                      <a:pt x="11" y="514"/>
                      <a:pt x="27" y="524"/>
                    </a:cubicBezTo>
                    <a:cubicBezTo>
                      <a:pt x="43" y="534"/>
                      <a:pt x="64" y="541"/>
                      <a:pt x="89" y="546"/>
                    </a:cubicBezTo>
                    <a:cubicBezTo>
                      <a:pt x="121" y="553"/>
                      <a:pt x="161" y="556"/>
                      <a:pt x="205" y="558"/>
                    </a:cubicBezTo>
                    <a:cubicBezTo>
                      <a:pt x="202" y="567"/>
                      <a:pt x="200" y="576"/>
                      <a:pt x="200" y="586"/>
                    </a:cubicBezTo>
                    <a:cubicBezTo>
                      <a:pt x="200" y="630"/>
                      <a:pt x="236" y="666"/>
                      <a:pt x="280" y="666"/>
                    </a:cubicBezTo>
                    <a:cubicBezTo>
                      <a:pt x="324" y="666"/>
                      <a:pt x="360" y="630"/>
                      <a:pt x="360" y="586"/>
                    </a:cubicBezTo>
                    <a:cubicBezTo>
                      <a:pt x="360" y="576"/>
                      <a:pt x="358" y="567"/>
                      <a:pt x="355" y="558"/>
                    </a:cubicBezTo>
                    <a:cubicBezTo>
                      <a:pt x="399" y="556"/>
                      <a:pt x="439" y="553"/>
                      <a:pt x="471" y="546"/>
                    </a:cubicBezTo>
                    <a:cubicBezTo>
                      <a:pt x="496" y="541"/>
                      <a:pt x="517" y="534"/>
                      <a:pt x="533" y="524"/>
                    </a:cubicBezTo>
                    <a:cubicBezTo>
                      <a:pt x="549" y="514"/>
                      <a:pt x="560" y="498"/>
                      <a:pt x="560" y="480"/>
                    </a:cubicBezTo>
                    <a:cubicBezTo>
                      <a:pt x="560" y="472"/>
                      <a:pt x="556" y="465"/>
                      <a:pt x="552" y="460"/>
                    </a:cubicBezTo>
                    <a:cubicBezTo>
                      <a:pt x="548" y="455"/>
                      <a:pt x="543" y="452"/>
                      <a:pt x="538" y="448"/>
                    </a:cubicBezTo>
                    <a:cubicBezTo>
                      <a:pt x="527" y="440"/>
                      <a:pt x="515" y="432"/>
                      <a:pt x="503" y="418"/>
                    </a:cubicBezTo>
                    <a:cubicBezTo>
                      <a:pt x="479" y="392"/>
                      <a:pt x="453" y="344"/>
                      <a:pt x="453" y="240"/>
                    </a:cubicBezTo>
                    <a:cubicBezTo>
                      <a:pt x="453" y="157"/>
                      <a:pt x="404" y="92"/>
                      <a:pt x="329" y="72"/>
                    </a:cubicBezTo>
                    <a:cubicBezTo>
                      <a:pt x="332" y="66"/>
                      <a:pt x="333" y="60"/>
                      <a:pt x="333" y="53"/>
                    </a:cubicBezTo>
                    <a:cubicBezTo>
                      <a:pt x="333" y="24"/>
                      <a:pt x="309" y="0"/>
                      <a:pt x="280" y="0"/>
                    </a:cubicBezTo>
                    <a:close/>
                    <a:moveTo>
                      <a:pt x="280" y="26"/>
                    </a:moveTo>
                    <a:cubicBezTo>
                      <a:pt x="295" y="26"/>
                      <a:pt x="307" y="38"/>
                      <a:pt x="307" y="53"/>
                    </a:cubicBezTo>
                    <a:cubicBezTo>
                      <a:pt x="307" y="68"/>
                      <a:pt x="295" y="80"/>
                      <a:pt x="280" y="80"/>
                    </a:cubicBezTo>
                    <a:cubicBezTo>
                      <a:pt x="265" y="80"/>
                      <a:pt x="253" y="68"/>
                      <a:pt x="253" y="53"/>
                    </a:cubicBezTo>
                    <a:cubicBezTo>
                      <a:pt x="253" y="38"/>
                      <a:pt x="265" y="26"/>
                      <a:pt x="280" y="26"/>
                    </a:cubicBezTo>
                    <a:close/>
                    <a:moveTo>
                      <a:pt x="248" y="96"/>
                    </a:moveTo>
                    <a:cubicBezTo>
                      <a:pt x="257" y="102"/>
                      <a:pt x="268" y="106"/>
                      <a:pt x="280" y="106"/>
                    </a:cubicBezTo>
                    <a:cubicBezTo>
                      <a:pt x="292" y="106"/>
                      <a:pt x="302" y="102"/>
                      <a:pt x="311" y="96"/>
                    </a:cubicBezTo>
                    <a:cubicBezTo>
                      <a:pt x="382" y="109"/>
                      <a:pt x="427" y="163"/>
                      <a:pt x="427" y="240"/>
                    </a:cubicBezTo>
                    <a:cubicBezTo>
                      <a:pt x="427" y="349"/>
                      <a:pt x="454" y="405"/>
                      <a:pt x="483" y="436"/>
                    </a:cubicBezTo>
                    <a:cubicBezTo>
                      <a:pt x="498" y="452"/>
                      <a:pt x="512" y="462"/>
                      <a:pt x="522" y="469"/>
                    </a:cubicBezTo>
                    <a:cubicBezTo>
                      <a:pt x="527" y="472"/>
                      <a:pt x="530" y="476"/>
                      <a:pt x="533" y="480"/>
                    </a:cubicBezTo>
                    <a:cubicBezTo>
                      <a:pt x="533" y="488"/>
                      <a:pt x="530" y="494"/>
                      <a:pt x="518" y="501"/>
                    </a:cubicBezTo>
                    <a:cubicBezTo>
                      <a:pt x="507" y="509"/>
                      <a:pt x="489" y="515"/>
                      <a:pt x="466" y="520"/>
                    </a:cubicBezTo>
                    <a:cubicBezTo>
                      <a:pt x="419" y="530"/>
                      <a:pt x="353" y="533"/>
                      <a:pt x="280" y="533"/>
                    </a:cubicBezTo>
                    <a:cubicBezTo>
                      <a:pt x="207" y="533"/>
                      <a:pt x="140" y="530"/>
                      <a:pt x="94" y="520"/>
                    </a:cubicBezTo>
                    <a:cubicBezTo>
                      <a:pt x="71" y="515"/>
                      <a:pt x="53" y="509"/>
                      <a:pt x="41" y="501"/>
                    </a:cubicBezTo>
                    <a:cubicBezTo>
                      <a:pt x="30" y="494"/>
                      <a:pt x="27" y="488"/>
                      <a:pt x="27" y="480"/>
                    </a:cubicBezTo>
                    <a:cubicBezTo>
                      <a:pt x="28" y="476"/>
                      <a:pt x="35" y="472"/>
                      <a:pt x="38" y="469"/>
                    </a:cubicBezTo>
                    <a:cubicBezTo>
                      <a:pt x="47" y="462"/>
                      <a:pt x="62" y="452"/>
                      <a:pt x="76" y="436"/>
                    </a:cubicBezTo>
                    <a:cubicBezTo>
                      <a:pt x="105" y="405"/>
                      <a:pt x="133" y="349"/>
                      <a:pt x="133" y="240"/>
                    </a:cubicBezTo>
                    <a:cubicBezTo>
                      <a:pt x="133" y="163"/>
                      <a:pt x="178" y="109"/>
                      <a:pt x="248" y="96"/>
                    </a:cubicBezTo>
                    <a:close/>
                    <a:moveTo>
                      <a:pt x="234" y="559"/>
                    </a:moveTo>
                    <a:cubicBezTo>
                      <a:pt x="249" y="559"/>
                      <a:pt x="264" y="560"/>
                      <a:pt x="280" y="560"/>
                    </a:cubicBezTo>
                    <a:cubicBezTo>
                      <a:pt x="296" y="560"/>
                      <a:pt x="311" y="559"/>
                      <a:pt x="326" y="559"/>
                    </a:cubicBezTo>
                    <a:cubicBezTo>
                      <a:pt x="330" y="567"/>
                      <a:pt x="333" y="576"/>
                      <a:pt x="333" y="586"/>
                    </a:cubicBezTo>
                    <a:cubicBezTo>
                      <a:pt x="333" y="616"/>
                      <a:pt x="310" y="640"/>
                      <a:pt x="280" y="640"/>
                    </a:cubicBezTo>
                    <a:cubicBezTo>
                      <a:pt x="250" y="640"/>
                      <a:pt x="227" y="616"/>
                      <a:pt x="227" y="586"/>
                    </a:cubicBezTo>
                    <a:cubicBezTo>
                      <a:pt x="227" y="576"/>
                      <a:pt x="229" y="567"/>
                      <a:pt x="234" y="5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Profile Picture"/>
            <p:cNvGrpSpPr>
              <a:grpSpLocks noChangeAspect="1"/>
            </p:cNvGrpSpPr>
            <p:nvPr/>
          </p:nvGrpSpPr>
          <p:grpSpPr>
            <a:xfrm>
              <a:off x="3770508" y="3800797"/>
              <a:ext cx="225016" cy="225016"/>
              <a:chOff x="5459192" y="1847688"/>
              <a:chExt cx="1371600" cy="1371600"/>
            </a:xfrm>
          </p:grpSpPr>
          <p:sp>
            <p:nvSpPr>
              <p:cNvPr id="49" name="Background"/>
              <p:cNvSpPr>
                <a:spLocks noChangeAspect="1"/>
              </p:cNvSpPr>
              <p:nvPr/>
            </p:nvSpPr>
            <p:spPr>
              <a:xfrm>
                <a:off x="5459192" y="1847688"/>
                <a:ext cx="1371600" cy="1371600"/>
              </a:xfrm>
              <a:prstGeom prst="ellipse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Profile Icon"/>
              <p:cNvSpPr>
                <a:spLocks noChangeAspect="1" noEditPoints="1"/>
              </p:cNvSpPr>
              <p:nvPr/>
            </p:nvSpPr>
            <p:spPr bwMode="auto">
              <a:xfrm>
                <a:off x="5861992" y="2209476"/>
                <a:ext cx="566000" cy="648024"/>
              </a:xfrm>
              <a:custGeom>
                <a:avLst/>
                <a:gdLst>
                  <a:gd name="T0" fmla="*/ 201 w 400"/>
                  <a:gd name="T1" fmla="*/ 0 h 455"/>
                  <a:gd name="T2" fmla="*/ 60 w 400"/>
                  <a:gd name="T3" fmla="*/ 141 h 455"/>
                  <a:gd name="T4" fmla="*/ 138 w 400"/>
                  <a:gd name="T5" fmla="*/ 265 h 455"/>
                  <a:gd name="T6" fmla="*/ 0 w 400"/>
                  <a:gd name="T7" fmla="*/ 455 h 455"/>
                  <a:gd name="T8" fmla="*/ 26 w 400"/>
                  <a:gd name="T9" fmla="*/ 455 h 455"/>
                  <a:gd name="T10" fmla="*/ 201 w 400"/>
                  <a:gd name="T11" fmla="*/ 283 h 455"/>
                  <a:gd name="T12" fmla="*/ 375 w 400"/>
                  <a:gd name="T13" fmla="*/ 455 h 455"/>
                  <a:gd name="T14" fmla="*/ 400 w 400"/>
                  <a:gd name="T15" fmla="*/ 455 h 455"/>
                  <a:gd name="T16" fmla="*/ 263 w 400"/>
                  <a:gd name="T17" fmla="*/ 265 h 455"/>
                  <a:gd name="T18" fmla="*/ 340 w 400"/>
                  <a:gd name="T19" fmla="*/ 141 h 455"/>
                  <a:gd name="T20" fmla="*/ 201 w 400"/>
                  <a:gd name="T21" fmla="*/ 0 h 455"/>
                  <a:gd name="T22" fmla="*/ 201 w 400"/>
                  <a:gd name="T23" fmla="*/ 28 h 455"/>
                  <a:gd name="T24" fmla="*/ 312 w 400"/>
                  <a:gd name="T25" fmla="*/ 141 h 455"/>
                  <a:gd name="T26" fmla="*/ 201 w 400"/>
                  <a:gd name="T27" fmla="*/ 252 h 455"/>
                  <a:gd name="T28" fmla="*/ 88 w 400"/>
                  <a:gd name="T29" fmla="*/ 141 h 455"/>
                  <a:gd name="T30" fmla="*/ 201 w 400"/>
                  <a:gd name="T31" fmla="*/ 2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455">
                    <a:moveTo>
                      <a:pt x="201" y="0"/>
                    </a:moveTo>
                    <a:cubicBezTo>
                      <a:pt x="124" y="0"/>
                      <a:pt x="60" y="64"/>
                      <a:pt x="60" y="141"/>
                    </a:cubicBezTo>
                    <a:cubicBezTo>
                      <a:pt x="60" y="196"/>
                      <a:pt x="92" y="243"/>
                      <a:pt x="138" y="265"/>
                    </a:cubicBezTo>
                    <a:cubicBezTo>
                      <a:pt x="63" y="292"/>
                      <a:pt x="8" y="366"/>
                      <a:pt x="0" y="455"/>
                    </a:cubicBezTo>
                    <a:lnTo>
                      <a:pt x="26" y="455"/>
                    </a:lnTo>
                    <a:cubicBezTo>
                      <a:pt x="35" y="359"/>
                      <a:pt x="111" y="283"/>
                      <a:pt x="201" y="283"/>
                    </a:cubicBezTo>
                    <a:cubicBezTo>
                      <a:pt x="292" y="283"/>
                      <a:pt x="365" y="359"/>
                      <a:pt x="375" y="455"/>
                    </a:cubicBezTo>
                    <a:lnTo>
                      <a:pt x="400" y="455"/>
                    </a:lnTo>
                    <a:cubicBezTo>
                      <a:pt x="393" y="366"/>
                      <a:pt x="338" y="292"/>
                      <a:pt x="263" y="265"/>
                    </a:cubicBezTo>
                    <a:cubicBezTo>
                      <a:pt x="309" y="243"/>
                      <a:pt x="340" y="196"/>
                      <a:pt x="340" y="141"/>
                    </a:cubicBezTo>
                    <a:cubicBezTo>
                      <a:pt x="340" y="64"/>
                      <a:pt x="278" y="0"/>
                      <a:pt x="201" y="0"/>
                    </a:cubicBezTo>
                    <a:close/>
                    <a:moveTo>
                      <a:pt x="201" y="28"/>
                    </a:moveTo>
                    <a:cubicBezTo>
                      <a:pt x="263" y="28"/>
                      <a:pt x="312" y="79"/>
                      <a:pt x="312" y="141"/>
                    </a:cubicBezTo>
                    <a:cubicBezTo>
                      <a:pt x="312" y="203"/>
                      <a:pt x="263" y="252"/>
                      <a:pt x="201" y="252"/>
                    </a:cubicBezTo>
                    <a:cubicBezTo>
                      <a:pt x="139" y="252"/>
                      <a:pt x="88" y="203"/>
                      <a:pt x="88" y="141"/>
                    </a:cubicBezTo>
                    <a:cubicBezTo>
                      <a:pt x="88" y="79"/>
                      <a:pt x="139" y="28"/>
                      <a:pt x="201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30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동작 프로세스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89214" y="1920161"/>
            <a:ext cx="4193960" cy="4261755"/>
            <a:chOff x="998188" y="1354980"/>
            <a:chExt cx="4573938" cy="46478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15"/>
            <a:stretch/>
          </p:blipFill>
          <p:spPr>
            <a:xfrm>
              <a:off x="1775286" y="2763952"/>
              <a:ext cx="866852" cy="663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3875107" y="2261572"/>
              <a:ext cx="1399469" cy="11866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2725267" y="4119612"/>
              <a:ext cx="1149840" cy="10034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158801" y="2261572"/>
              <a:ext cx="958888" cy="83388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5400000">
              <a:off x="2809011" y="2501850"/>
              <a:ext cx="899223" cy="73692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998188" y="1354980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아이가 앱을 보며 양치를 따라하게 되고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칫솔에 부착된 센서에서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블루투스를 통하여 아이의 양치질 정보를 실시간으로 전송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13500000">
              <a:off x="3755051" y="3622885"/>
              <a:ext cx="899223" cy="736922"/>
            </a:xfrm>
            <a:prstGeom prst="rect">
              <a:avLst/>
            </a:prstGeom>
          </p:spPr>
        </p:pic>
        <p:sp>
          <p:nvSpPr>
            <p:cNvPr id="11" name="아래쪽 화살표 10"/>
            <p:cNvSpPr/>
            <p:nvPr/>
          </p:nvSpPr>
          <p:spPr>
            <a:xfrm rot="8100000">
              <a:off x="2068596" y="3689369"/>
              <a:ext cx="423949" cy="855897"/>
            </a:xfrm>
            <a:prstGeom prst="downArrow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98188" y="5296125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등록된 부모의 핸드폰으로 아이의 날짜 별 양치 정보를 전송하여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부모가 아이의 양치 습관을 파악하고 아이에게 물리적 피드백을 전달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64503" y="1920161"/>
            <a:ext cx="5620255" cy="4261755"/>
            <a:chOff x="5425762" y="1170913"/>
            <a:chExt cx="6262919" cy="474907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104" y="1170913"/>
              <a:ext cx="4073052" cy="1667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5629" y="2523266"/>
              <a:ext cx="4073052" cy="1771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25762" y="3750460"/>
              <a:ext cx="4073051" cy="2169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/>
          <p:cNvSpPr txBox="1"/>
          <p:nvPr/>
        </p:nvSpPr>
        <p:spPr>
          <a:xfrm>
            <a:off x="835599" y="1203180"/>
            <a:ext cx="1045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사용하는 태블릿과 부모가 사용하는 모바일 간의 연동 프로세스를 기획하여 개발자들이 다음과 같이 개발할 수 있도록 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1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04054" y="1168962"/>
            <a:ext cx="4835592" cy="4946497"/>
            <a:chOff x="767023" y="1149590"/>
            <a:chExt cx="5269165" cy="48452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8526" y1="99463" x2="88526" y2="99463"/>
                          <a14:backgroundMark x1="97739" y1="99106" x2="88610" y2="998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7023" y="1149590"/>
              <a:ext cx="5269165" cy="246688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23" y="3782291"/>
              <a:ext cx="5269165" cy="2212593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48722" y="116896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Mom’s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722" y="404730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Kid’s App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964412" y="1651566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0092" y="1701338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451568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708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아이관리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64412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5552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조작방법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35165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6305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양치정보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꺾인 연결선 14"/>
          <p:cNvCxnSpPr>
            <a:stCxn id="7" idx="2"/>
            <a:endCxn id="9" idx="0"/>
          </p:cNvCxnSpPr>
          <p:nvPr/>
        </p:nvCxnSpPr>
        <p:spPr>
          <a:xfrm rot="5400000">
            <a:off x="2453215" y="1589257"/>
            <a:ext cx="573580" cy="1512844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7" idx="2"/>
            <a:endCxn id="13" idx="0"/>
          </p:cNvCxnSpPr>
          <p:nvPr/>
        </p:nvCxnSpPr>
        <p:spPr>
          <a:xfrm rot="16200000" flipH="1">
            <a:off x="3945013" y="1610302"/>
            <a:ext cx="573580" cy="1470753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11" idx="0"/>
          </p:cNvCxnSpPr>
          <p:nvPr/>
        </p:nvCxnSpPr>
        <p:spPr>
          <a:xfrm>
            <a:off x="3496427" y="2058889"/>
            <a:ext cx="0" cy="57358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6674" y="3206049"/>
            <a:ext cx="461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아이의 양치 정보를 확인할 수 있고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조작 방법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올바른 양치질 정보를 파악할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1489" y="5394190"/>
            <a:ext cx="4184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양치질을 하는 것에 흥미를 느끼고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나이에 맞는 올바른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양치질 방법을 터득할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16301" y="4687817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89282" y="4737589"/>
            <a:ext cx="906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캐릭터선택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15552" y="4687817"/>
            <a:ext cx="135808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3679" y="4737589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애니메이션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87875" y="4687817"/>
            <a:ext cx="88357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147" y="4735376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보상 획득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직선 연결선 25"/>
          <p:cNvCxnSpPr>
            <a:stCxn id="20" idx="3"/>
            <a:endCxn id="22" idx="1"/>
          </p:cNvCxnSpPr>
          <p:nvPr/>
        </p:nvCxnSpPr>
        <p:spPr>
          <a:xfrm>
            <a:off x="2380330" y="4891479"/>
            <a:ext cx="435222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2" idx="3"/>
            <a:endCxn id="24" idx="1"/>
          </p:cNvCxnSpPr>
          <p:nvPr/>
        </p:nvCxnSpPr>
        <p:spPr>
          <a:xfrm>
            <a:off x="4173637" y="4891479"/>
            <a:ext cx="514238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99769" y="38990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IA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5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플로우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차트 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88206" y1="97059" x2="99242" y2="94314"/>
                      </a14:backgroundRemoval>
                    </a14:imgEffect>
                  </a14:imgLayer>
                </a14:imgProps>
              </a:ext>
            </a:extLst>
          </a:blip>
          <a:srcRect b="18932"/>
          <a:stretch/>
        </p:blipFill>
        <p:spPr>
          <a:xfrm>
            <a:off x="1074190" y="3392810"/>
            <a:ext cx="5075147" cy="176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10246"/>
          <a:stretch/>
        </p:blipFill>
        <p:spPr>
          <a:xfrm>
            <a:off x="4933205" y="1885781"/>
            <a:ext cx="5075148" cy="1964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90069" y1="96398" x2="88428" y2="96822"/>
                        <a14:backgroundMark x1="88342" y1="97034" x2="87565" y2="99788"/>
                        <a14:backgroundMark x1="90069" y1="97034" x2="91105" y2="99788"/>
                        <a14:backgroundMark x1="90846" y1="93856" x2="86874" y2="94068"/>
                        <a14:backgroundMark x1="86960" y1="94703" x2="86874" y2="99788"/>
                        <a14:backgroundMark x1="90760" y1="94280" x2="91537" y2="99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824" y="3733011"/>
            <a:ext cx="5075147" cy="2068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45172" y="1078490"/>
            <a:ext cx="6240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과정에 있어서 조건이 발생하는 부분들을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차트로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보고 개발자가 진행 과정에서의 대처방안 스크립트를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0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560315" y="1649536"/>
            <a:ext cx="9071371" cy="4235126"/>
            <a:chOff x="1043702" y="1566031"/>
            <a:chExt cx="9552925" cy="44599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702" y="1566031"/>
              <a:ext cx="4758429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702" y="3801534"/>
              <a:ext cx="4752853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555" y="1566031"/>
              <a:ext cx="4800072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6555" y="3801534"/>
              <a:ext cx="4800072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/>
          <p:cNvSpPr txBox="1"/>
          <p:nvPr/>
        </p:nvSpPr>
        <p:spPr>
          <a:xfrm>
            <a:off x="2266314" y="1042811"/>
            <a:ext cx="759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기획하였습니다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위치를 표시하고 해당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설명하였습니다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 관련된 팝업창의 스크립트도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1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프로토타입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49254" y="1042811"/>
            <a:ext cx="703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프로토타입을 제작하여 실제 영유아들을 대상으로 테스트를 진행하고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피드백을 받았습니다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5155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90" y="1634164"/>
            <a:ext cx="7639830" cy="43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ektonspace.com/wp-content/uploads/2017/03/%ED%96%85%ED%8B%B1%EC%8A%88%EC%A6%88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101" l="20504" r="85546">
                        <a14:foregroundMark x1="26639" y1="75189" x2="26639" y2="75189"/>
                        <a14:foregroundMark x1="33277" y1="76071" x2="33277" y2="76071"/>
                        <a14:foregroundMark x1="40924" y1="73804" x2="40924" y2="73804"/>
                        <a14:foregroundMark x1="39160" y1="75567" x2="39160" y2="75567"/>
                        <a14:foregroundMark x1="60252" y1="63098" x2="60252" y2="63098"/>
                        <a14:foregroundMark x1="52269" y1="66625" x2="52269" y2="66625"/>
                        <a14:foregroundMark x1="22941" y1="72922" x2="22941" y2="72922"/>
                        <a14:foregroundMark x1="72773" y1="34257" x2="72773" y2="34257"/>
                        <a14:foregroundMark x1="76471" y1="32997" x2="76471" y2="32997"/>
                        <a14:foregroundMark x1="50756" y1="68136" x2="50756" y2="68136"/>
                        <a14:foregroundMark x1="58487" y1="64484" x2="55042" y2="65743"/>
                        <a14:foregroundMark x1="54202" y1="66247" x2="49664" y2="6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/>
          <a:stretch/>
        </p:blipFill>
        <p:spPr bwMode="auto">
          <a:xfrm>
            <a:off x="-16934" y="-1"/>
            <a:ext cx="7158969" cy="5486401"/>
          </a:xfrm>
          <a:prstGeom prst="rect">
            <a:avLst/>
          </a:prstGeom>
          <a:noFill/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68" y="3201259"/>
            <a:ext cx="366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Haptic Shoes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2035" y="384759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촉각 피드백을 통한 가상현실 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5809" y="42169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 및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767</Words>
  <Application>Microsoft Office PowerPoint</Application>
  <PresentationFormat>와이드스크린</PresentationFormat>
  <Paragraphs>124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나눔고딕</vt:lpstr>
      <vt:lpstr>Arial</vt:lpstr>
      <vt:lpstr>맑은 고딕</vt:lpstr>
      <vt:lpstr>Segoe UI</vt:lpstr>
      <vt:lpstr>나눔스퀘어</vt:lpstr>
      <vt:lpstr>Segoe Print</vt:lpstr>
      <vt:lpstr>1훈하얀고양이 R</vt:lpstr>
      <vt:lpstr>나눔고딕 Light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30</cp:revision>
  <dcterms:created xsi:type="dcterms:W3CDTF">2017-06-11T12:52:36Z</dcterms:created>
  <dcterms:modified xsi:type="dcterms:W3CDTF">2017-09-25T06:39:17Z</dcterms:modified>
</cp:coreProperties>
</file>